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0"/>
  </p:notesMasterIdLst>
  <p:sldIdLst>
    <p:sldId id="257" r:id="rId6"/>
    <p:sldId id="259" r:id="rId7"/>
    <p:sldId id="258" r:id="rId8"/>
    <p:sldId id="260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4E330E-C5D2-BB03-1708-0098E07C0DCD}" name="DANIELA FERRERA" initials="DF" userId="S::dferrera@iram.org.ar::f8e673ef-407d-47f4-a2e3-39685ea1de3d" providerId="AD"/>
  <p188:author id="{B8786D43-157E-E280-7ADA-737230C96005}" name="LETICIA GUICHET" initials="LG" userId="S::lguichet@iram.org.ar::35b03b55-05a6-4037-9b32-03219cd84a58" providerId="AD"/>
  <p188:author id="{A623525E-E931-47DE-7EEE-52A05CD90518}" name="MARCIA GONZALEZ" initials="MG" userId="S::MGONZALEZ@iram.org.ar::df70ac11-29f6-4fac-a78d-2b67557f31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56A279-E380-4E08-AD39-A0618543B4F3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F4EB063C-689F-4890-990F-81E4D049711E}">
      <dgm:prSet phldrT="[Texto]" phldr="0"/>
      <dgm:spPr/>
      <dgm:t>
        <a:bodyPr/>
        <a:lstStyle/>
        <a:p>
          <a:r>
            <a:rPr lang="es-AR" dirty="0"/>
            <a:t>Definición de Objetivos</a:t>
          </a:r>
        </a:p>
      </dgm:t>
    </dgm:pt>
    <dgm:pt modelId="{1AB61EBD-414D-4DAB-9B4C-47B1064E971F}" type="parTrans" cxnId="{9171F486-F7CF-43D6-B133-A8B286F4A651}">
      <dgm:prSet/>
      <dgm:spPr/>
      <dgm:t>
        <a:bodyPr/>
        <a:lstStyle/>
        <a:p>
          <a:endParaRPr lang="es-AR"/>
        </a:p>
      </dgm:t>
    </dgm:pt>
    <dgm:pt modelId="{D18D38A9-9DE4-4B06-A4AF-3CB98D85273C}" type="sibTrans" cxnId="{9171F486-F7CF-43D6-B133-A8B286F4A651}">
      <dgm:prSet/>
      <dgm:spPr/>
      <dgm:t>
        <a:bodyPr/>
        <a:lstStyle/>
        <a:p>
          <a:endParaRPr lang="es-AR"/>
        </a:p>
      </dgm:t>
    </dgm:pt>
    <dgm:pt modelId="{E5FEE694-7A2C-4B45-B996-60A4BAB89A9D}">
      <dgm:prSet phldrT="[Texto]" phldr="0"/>
      <dgm:spPr/>
      <dgm:t>
        <a:bodyPr/>
        <a:lstStyle/>
        <a:p>
          <a:r>
            <a:rPr lang="es-AR" dirty="0"/>
            <a:t>El primer paso, y quizás el más crítico, es establecer con precisión lo que se desea lograr.</a:t>
          </a:r>
        </a:p>
      </dgm:t>
    </dgm:pt>
    <dgm:pt modelId="{83E09C82-F43D-40AE-A473-94098F28B863}" type="parTrans" cxnId="{99D17D71-4D62-4AFB-991F-DE07D2425AFA}">
      <dgm:prSet/>
      <dgm:spPr/>
      <dgm:t>
        <a:bodyPr/>
        <a:lstStyle/>
        <a:p>
          <a:endParaRPr lang="es-AR"/>
        </a:p>
      </dgm:t>
    </dgm:pt>
    <dgm:pt modelId="{60F9A021-7A12-4CAC-ADCA-EAEE76BE6117}" type="sibTrans" cxnId="{99D17D71-4D62-4AFB-991F-DE07D2425AFA}">
      <dgm:prSet/>
      <dgm:spPr/>
      <dgm:t>
        <a:bodyPr/>
        <a:lstStyle/>
        <a:p>
          <a:endParaRPr lang="es-AR"/>
        </a:p>
      </dgm:t>
    </dgm:pt>
    <dgm:pt modelId="{97C7B407-3110-4F39-A781-BD70E6C2E46A}">
      <dgm:prSet phldrT="[Texto]" phldr="0"/>
      <dgm:spPr/>
      <dgm:t>
        <a:bodyPr/>
        <a:lstStyle/>
        <a:p>
          <a:r>
            <a:rPr lang="es-AR" dirty="0"/>
            <a:t>Desglose de tareas y acciones</a:t>
          </a:r>
        </a:p>
      </dgm:t>
    </dgm:pt>
    <dgm:pt modelId="{01734CD9-C58B-4BBB-8FA1-D10195510202}" type="parTrans" cxnId="{83555B1D-ED3E-43BC-AC16-A2965420B390}">
      <dgm:prSet/>
      <dgm:spPr/>
      <dgm:t>
        <a:bodyPr/>
        <a:lstStyle/>
        <a:p>
          <a:endParaRPr lang="es-AR"/>
        </a:p>
      </dgm:t>
    </dgm:pt>
    <dgm:pt modelId="{97EC790B-8F08-46A7-AEB4-D919D1C50CC0}" type="sibTrans" cxnId="{83555B1D-ED3E-43BC-AC16-A2965420B390}">
      <dgm:prSet/>
      <dgm:spPr/>
      <dgm:t>
        <a:bodyPr/>
        <a:lstStyle/>
        <a:p>
          <a:endParaRPr lang="es-AR"/>
        </a:p>
      </dgm:t>
    </dgm:pt>
    <dgm:pt modelId="{EDE1ED90-4456-487A-B2EF-08F101077DF6}">
      <dgm:prSet phldrT="[Texto]"/>
      <dgm:spPr/>
      <dgm:t>
        <a:bodyPr/>
        <a:lstStyle/>
        <a:p>
          <a:pPr>
            <a:buNone/>
          </a:pPr>
          <a:r>
            <a:rPr lang="es-MX" b="0" i="0" dirty="0"/>
            <a:t>Una vez definido el objetivo, el siguiente paso es descomponerlo en tareas pequeñas y manejables.</a:t>
          </a:r>
          <a:endParaRPr lang="es-AR" dirty="0"/>
        </a:p>
      </dgm:t>
    </dgm:pt>
    <dgm:pt modelId="{1F632304-AD06-4228-91E6-90B740FD7BE0}" type="parTrans" cxnId="{78437559-D042-4750-B74E-6B2F6C30EC93}">
      <dgm:prSet/>
      <dgm:spPr/>
      <dgm:t>
        <a:bodyPr/>
        <a:lstStyle/>
        <a:p>
          <a:endParaRPr lang="es-AR"/>
        </a:p>
      </dgm:t>
    </dgm:pt>
    <dgm:pt modelId="{1E92D620-618F-4FE9-8D49-7A8D157AA784}" type="sibTrans" cxnId="{78437559-D042-4750-B74E-6B2F6C30EC93}">
      <dgm:prSet/>
      <dgm:spPr/>
      <dgm:t>
        <a:bodyPr/>
        <a:lstStyle/>
        <a:p>
          <a:endParaRPr lang="es-AR"/>
        </a:p>
      </dgm:t>
    </dgm:pt>
    <dgm:pt modelId="{602DD5E2-76A7-41A0-83EA-AAF5B22F4793}">
      <dgm:prSet phldrT="[Texto]"/>
      <dgm:spPr/>
      <dgm:t>
        <a:bodyPr/>
        <a:lstStyle/>
        <a:p>
          <a:pPr>
            <a:buNone/>
          </a:pPr>
          <a:r>
            <a:rPr lang="es-MX" b="1" i="0" dirty="0"/>
            <a:t>Asignación de responsabilidades y recursos</a:t>
          </a:r>
          <a:endParaRPr lang="es-AR" dirty="0"/>
        </a:p>
      </dgm:t>
    </dgm:pt>
    <dgm:pt modelId="{8168A2DF-CB9F-4ABE-8D20-D874A96BE2E8}" type="parTrans" cxnId="{45D0DEC0-1863-45B5-9626-4E0487866261}">
      <dgm:prSet/>
      <dgm:spPr/>
      <dgm:t>
        <a:bodyPr/>
        <a:lstStyle/>
        <a:p>
          <a:endParaRPr lang="es-AR"/>
        </a:p>
      </dgm:t>
    </dgm:pt>
    <dgm:pt modelId="{1E1DCDAB-3A97-4D1F-B6FC-6C4FDB082AB2}" type="sibTrans" cxnId="{45D0DEC0-1863-45B5-9626-4E0487866261}">
      <dgm:prSet/>
      <dgm:spPr/>
      <dgm:t>
        <a:bodyPr/>
        <a:lstStyle/>
        <a:p>
          <a:endParaRPr lang="es-AR"/>
        </a:p>
      </dgm:t>
    </dgm:pt>
    <dgm:pt modelId="{93B25066-1A69-4639-8FF4-D7EC5BDA99E9}">
      <dgm:prSet phldrT="[Texto]"/>
      <dgm:spPr/>
      <dgm:t>
        <a:bodyPr/>
        <a:lstStyle/>
        <a:p>
          <a:pPr>
            <a:buNone/>
          </a:pPr>
          <a:r>
            <a:rPr lang="es-MX" b="0" i="0" dirty="0"/>
            <a:t>Es vital saber con quién se cuenta y qué se necesita.</a:t>
          </a:r>
          <a:endParaRPr lang="es-AR" dirty="0"/>
        </a:p>
      </dgm:t>
    </dgm:pt>
    <dgm:pt modelId="{AB436ED7-BF49-469C-8A3A-FC0DE83898BB}" type="parTrans" cxnId="{DDA68427-377F-4E3B-ABB6-541D2752B628}">
      <dgm:prSet/>
      <dgm:spPr/>
      <dgm:t>
        <a:bodyPr/>
        <a:lstStyle/>
        <a:p>
          <a:endParaRPr lang="es-AR"/>
        </a:p>
      </dgm:t>
    </dgm:pt>
    <dgm:pt modelId="{CFF8C314-DC54-4ED1-9306-B8BBA30C511B}" type="sibTrans" cxnId="{DDA68427-377F-4E3B-ABB6-541D2752B628}">
      <dgm:prSet/>
      <dgm:spPr/>
      <dgm:t>
        <a:bodyPr/>
        <a:lstStyle/>
        <a:p>
          <a:endParaRPr lang="es-AR"/>
        </a:p>
      </dgm:t>
    </dgm:pt>
    <dgm:pt modelId="{149A4C8E-A047-4B10-9CCC-451B72FD66CC}">
      <dgm:prSet phldrT="[Texto]" phldr="0"/>
      <dgm:spPr/>
      <dgm:t>
        <a:bodyPr/>
        <a:lstStyle/>
        <a:p>
          <a:pPr>
            <a:buNone/>
          </a:pPr>
          <a:r>
            <a:rPr lang="es-AR" b="1" i="0" dirty="0"/>
            <a:t>Establecimiento de un cronograma</a:t>
          </a:r>
          <a:endParaRPr lang="es-AR" dirty="0"/>
        </a:p>
      </dgm:t>
    </dgm:pt>
    <dgm:pt modelId="{2437E0F9-4BB4-4513-8E1D-93B1D5BDBEE3}" type="parTrans" cxnId="{7498F6D7-0711-4ECA-BE8A-4C577478B67E}">
      <dgm:prSet/>
      <dgm:spPr/>
      <dgm:t>
        <a:bodyPr/>
        <a:lstStyle/>
        <a:p>
          <a:endParaRPr lang="es-AR"/>
        </a:p>
      </dgm:t>
    </dgm:pt>
    <dgm:pt modelId="{0AC04F3F-872D-440B-9EBF-E41B0CF5EA16}" type="sibTrans" cxnId="{7498F6D7-0711-4ECA-BE8A-4C577478B67E}">
      <dgm:prSet/>
      <dgm:spPr/>
      <dgm:t>
        <a:bodyPr/>
        <a:lstStyle/>
        <a:p>
          <a:endParaRPr lang="es-AR"/>
        </a:p>
      </dgm:t>
    </dgm:pt>
    <dgm:pt modelId="{07F5D632-8C6E-438B-8BDE-C3C18B120D52}">
      <dgm:prSet phldrT="[Texto]" phldr="0"/>
      <dgm:spPr/>
      <dgm:t>
        <a:bodyPr/>
        <a:lstStyle/>
        <a:p>
          <a:pPr>
            <a:buNone/>
          </a:pPr>
          <a:r>
            <a:rPr lang="es-MX" b="0" i="0" dirty="0"/>
            <a:t>Un plan sin fechas es solo un deseo. Es fundamental integrar el plan de acción dentro de la rutina diaria o el calendario operativo.</a:t>
          </a:r>
          <a:endParaRPr lang="es-AR" dirty="0"/>
        </a:p>
      </dgm:t>
    </dgm:pt>
    <dgm:pt modelId="{D9B5DE62-3903-4E4C-9F9D-49C330561982}" type="parTrans" cxnId="{D55D752E-89D7-4D8D-9439-F430F1A138EC}">
      <dgm:prSet/>
      <dgm:spPr/>
      <dgm:t>
        <a:bodyPr/>
        <a:lstStyle/>
        <a:p>
          <a:endParaRPr lang="es-AR"/>
        </a:p>
      </dgm:t>
    </dgm:pt>
    <dgm:pt modelId="{3D57B4D9-B79E-4043-89F7-0CFB1C3F4071}" type="sibTrans" cxnId="{D55D752E-89D7-4D8D-9439-F430F1A138EC}">
      <dgm:prSet/>
      <dgm:spPr/>
      <dgm:t>
        <a:bodyPr/>
        <a:lstStyle/>
        <a:p>
          <a:endParaRPr lang="es-AR"/>
        </a:p>
      </dgm:t>
    </dgm:pt>
    <dgm:pt modelId="{849C5C07-6DD8-4ED0-86C8-D788D9E2EF6E}">
      <dgm:prSet phldrT="[Texto]" phldr="0"/>
      <dgm:spPr/>
      <dgm:t>
        <a:bodyPr/>
        <a:lstStyle/>
        <a:p>
          <a:pPr>
            <a:buNone/>
          </a:pPr>
          <a:r>
            <a:rPr lang="es-AR" b="1" i="0" dirty="0"/>
            <a:t>Monitoreo, evaluación y ajuste</a:t>
          </a:r>
          <a:endParaRPr lang="es-AR" dirty="0"/>
        </a:p>
      </dgm:t>
    </dgm:pt>
    <dgm:pt modelId="{1CE8841B-C230-47CD-9825-AE954396E7D5}" type="parTrans" cxnId="{3526CEB6-9983-4BC2-BBB2-D1C90344884C}">
      <dgm:prSet/>
      <dgm:spPr/>
      <dgm:t>
        <a:bodyPr/>
        <a:lstStyle/>
        <a:p>
          <a:endParaRPr lang="es-AR"/>
        </a:p>
      </dgm:t>
    </dgm:pt>
    <dgm:pt modelId="{A27F36A1-F424-4575-BF4A-9DFD6DE6461A}" type="sibTrans" cxnId="{3526CEB6-9983-4BC2-BBB2-D1C90344884C}">
      <dgm:prSet/>
      <dgm:spPr/>
      <dgm:t>
        <a:bodyPr/>
        <a:lstStyle/>
        <a:p>
          <a:endParaRPr lang="es-AR"/>
        </a:p>
      </dgm:t>
    </dgm:pt>
    <dgm:pt modelId="{90E4632C-E5C0-4E1D-9E19-502AA61DB4F9}">
      <dgm:prSet phldrT="[Texto]" phldr="0"/>
      <dgm:spPr/>
      <dgm:t>
        <a:bodyPr/>
        <a:lstStyle/>
        <a:p>
          <a:pPr>
            <a:buNone/>
          </a:pPr>
          <a:r>
            <a:rPr lang="es-MX" b="0" i="0" dirty="0"/>
            <a:t>Un plan de acción eficaz debe ser flexible y estar en constante revisión.</a:t>
          </a:r>
          <a:endParaRPr lang="es-AR" dirty="0"/>
        </a:p>
      </dgm:t>
    </dgm:pt>
    <dgm:pt modelId="{F1A89B09-C2D3-4407-89B6-CB1924EDEEE2}" type="parTrans" cxnId="{1BC603DA-650B-4E5D-8F14-F5C3A8C9EEEA}">
      <dgm:prSet/>
      <dgm:spPr/>
      <dgm:t>
        <a:bodyPr/>
        <a:lstStyle/>
        <a:p>
          <a:endParaRPr lang="es-AR"/>
        </a:p>
      </dgm:t>
    </dgm:pt>
    <dgm:pt modelId="{1A8B54FC-AFCF-4BF0-A8CD-21B8BB761F7A}" type="sibTrans" cxnId="{1BC603DA-650B-4E5D-8F14-F5C3A8C9EEEA}">
      <dgm:prSet/>
      <dgm:spPr/>
      <dgm:t>
        <a:bodyPr/>
        <a:lstStyle/>
        <a:p>
          <a:endParaRPr lang="es-AR"/>
        </a:p>
      </dgm:t>
    </dgm:pt>
    <dgm:pt modelId="{E4914B6C-248E-4C68-BE81-B53CA4358131}" type="pres">
      <dgm:prSet presAssocID="{F656A279-E380-4E08-AD39-A0618543B4F3}" presName="Name0" presStyleCnt="0">
        <dgm:presLayoutVars>
          <dgm:dir/>
          <dgm:animLvl val="lvl"/>
          <dgm:resizeHandles val="exact"/>
        </dgm:presLayoutVars>
      </dgm:prSet>
      <dgm:spPr/>
    </dgm:pt>
    <dgm:pt modelId="{4176CB59-CDDF-4092-857E-23E80DB83E2A}" type="pres">
      <dgm:prSet presAssocID="{F4EB063C-689F-4890-990F-81E4D049711E}" presName="composite" presStyleCnt="0"/>
      <dgm:spPr/>
    </dgm:pt>
    <dgm:pt modelId="{B67FBADE-466D-426F-BBCA-FF0303FB0ECF}" type="pres">
      <dgm:prSet presAssocID="{F4EB063C-689F-4890-990F-81E4D049711E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979A2774-FD01-4B18-9717-EC6B481939F1}" type="pres">
      <dgm:prSet presAssocID="{F4EB063C-689F-4890-990F-81E4D049711E}" presName="desTx" presStyleLbl="alignAccFollowNode1" presStyleIdx="0" presStyleCnt="5">
        <dgm:presLayoutVars>
          <dgm:bulletEnabled val="1"/>
        </dgm:presLayoutVars>
      </dgm:prSet>
      <dgm:spPr/>
    </dgm:pt>
    <dgm:pt modelId="{BDE54D32-9A3F-4019-9F4B-AFF36D0433C9}" type="pres">
      <dgm:prSet presAssocID="{D18D38A9-9DE4-4B06-A4AF-3CB98D85273C}" presName="space" presStyleCnt="0"/>
      <dgm:spPr/>
    </dgm:pt>
    <dgm:pt modelId="{37C9F096-17FC-4866-97D9-4C6166F69DB6}" type="pres">
      <dgm:prSet presAssocID="{97C7B407-3110-4F39-A781-BD70E6C2E46A}" presName="composite" presStyleCnt="0"/>
      <dgm:spPr/>
    </dgm:pt>
    <dgm:pt modelId="{BD76BC0A-C6FB-4DBD-B7B2-29BA031712B4}" type="pres">
      <dgm:prSet presAssocID="{97C7B407-3110-4F39-A781-BD70E6C2E46A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48E40A3C-5A7C-4293-B951-1ACB42933187}" type="pres">
      <dgm:prSet presAssocID="{97C7B407-3110-4F39-A781-BD70E6C2E46A}" presName="desTx" presStyleLbl="alignAccFollowNode1" presStyleIdx="1" presStyleCnt="5">
        <dgm:presLayoutVars>
          <dgm:bulletEnabled val="1"/>
        </dgm:presLayoutVars>
      </dgm:prSet>
      <dgm:spPr/>
    </dgm:pt>
    <dgm:pt modelId="{A02D86BD-2AEE-4F0B-B51F-6D56A4B2DB7D}" type="pres">
      <dgm:prSet presAssocID="{97EC790B-8F08-46A7-AEB4-D919D1C50CC0}" presName="space" presStyleCnt="0"/>
      <dgm:spPr/>
    </dgm:pt>
    <dgm:pt modelId="{5947C0EB-F2A7-4FF2-9DBD-651A81FC7F52}" type="pres">
      <dgm:prSet presAssocID="{602DD5E2-76A7-41A0-83EA-AAF5B22F4793}" presName="composite" presStyleCnt="0"/>
      <dgm:spPr/>
    </dgm:pt>
    <dgm:pt modelId="{2234ECC5-B4C6-4E0C-ABFD-2AE631F0C3E5}" type="pres">
      <dgm:prSet presAssocID="{602DD5E2-76A7-41A0-83EA-AAF5B22F4793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CDAD1920-286D-4C8C-ADA4-D5BDEE596A95}" type="pres">
      <dgm:prSet presAssocID="{602DD5E2-76A7-41A0-83EA-AAF5B22F4793}" presName="desTx" presStyleLbl="alignAccFollowNode1" presStyleIdx="2" presStyleCnt="5">
        <dgm:presLayoutVars>
          <dgm:bulletEnabled val="1"/>
        </dgm:presLayoutVars>
      </dgm:prSet>
      <dgm:spPr/>
    </dgm:pt>
    <dgm:pt modelId="{82D7E19A-0B52-4D32-9D64-7BF144A3C151}" type="pres">
      <dgm:prSet presAssocID="{1E1DCDAB-3A97-4D1F-B6FC-6C4FDB082AB2}" presName="space" presStyleCnt="0"/>
      <dgm:spPr/>
    </dgm:pt>
    <dgm:pt modelId="{72635133-628D-47DD-9287-0C75A5EA632B}" type="pres">
      <dgm:prSet presAssocID="{149A4C8E-A047-4B10-9CCC-451B72FD66CC}" presName="composite" presStyleCnt="0"/>
      <dgm:spPr/>
    </dgm:pt>
    <dgm:pt modelId="{735D5103-3F89-43DC-A1AE-7C41263815E0}" type="pres">
      <dgm:prSet presAssocID="{149A4C8E-A047-4B10-9CCC-451B72FD66CC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43FE98B6-679E-48FC-83F7-4BDE1C88B95D}" type="pres">
      <dgm:prSet presAssocID="{149A4C8E-A047-4B10-9CCC-451B72FD66CC}" presName="desTx" presStyleLbl="alignAccFollowNode1" presStyleIdx="3" presStyleCnt="5">
        <dgm:presLayoutVars>
          <dgm:bulletEnabled val="1"/>
        </dgm:presLayoutVars>
      </dgm:prSet>
      <dgm:spPr/>
    </dgm:pt>
    <dgm:pt modelId="{CBBD7A26-E3B2-41E6-A02A-2E4B80488590}" type="pres">
      <dgm:prSet presAssocID="{0AC04F3F-872D-440B-9EBF-E41B0CF5EA16}" presName="space" presStyleCnt="0"/>
      <dgm:spPr/>
    </dgm:pt>
    <dgm:pt modelId="{5E5F609E-26E1-46CC-A09B-FE03D143DA18}" type="pres">
      <dgm:prSet presAssocID="{849C5C07-6DD8-4ED0-86C8-D788D9E2EF6E}" presName="composite" presStyleCnt="0"/>
      <dgm:spPr/>
    </dgm:pt>
    <dgm:pt modelId="{0032530A-905C-4074-9821-F47EDB968869}" type="pres">
      <dgm:prSet presAssocID="{849C5C07-6DD8-4ED0-86C8-D788D9E2EF6E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0B70678A-7289-418E-88C7-C211501175F7}" type="pres">
      <dgm:prSet presAssocID="{849C5C07-6DD8-4ED0-86C8-D788D9E2EF6E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C4847510-5FC3-48DC-8600-14F434D6C826}" type="presOf" srcId="{EDE1ED90-4456-487A-B2EF-08F101077DF6}" destId="{48E40A3C-5A7C-4293-B951-1ACB42933187}" srcOrd="0" destOrd="0" presId="urn:microsoft.com/office/officeart/2005/8/layout/hList1"/>
    <dgm:cxn modelId="{A0811F17-BB04-4CE1-88CE-0EE260F23B1D}" type="presOf" srcId="{90E4632C-E5C0-4E1D-9E19-502AA61DB4F9}" destId="{0B70678A-7289-418E-88C7-C211501175F7}" srcOrd="0" destOrd="0" presId="urn:microsoft.com/office/officeart/2005/8/layout/hList1"/>
    <dgm:cxn modelId="{83555B1D-ED3E-43BC-AC16-A2965420B390}" srcId="{F656A279-E380-4E08-AD39-A0618543B4F3}" destId="{97C7B407-3110-4F39-A781-BD70E6C2E46A}" srcOrd="1" destOrd="0" parTransId="{01734CD9-C58B-4BBB-8FA1-D10195510202}" sibTransId="{97EC790B-8F08-46A7-AEB4-D919D1C50CC0}"/>
    <dgm:cxn modelId="{008C701D-C2FE-402F-87FE-2EBA361B57ED}" type="presOf" srcId="{F4EB063C-689F-4890-990F-81E4D049711E}" destId="{B67FBADE-466D-426F-BBCA-FF0303FB0ECF}" srcOrd="0" destOrd="0" presId="urn:microsoft.com/office/officeart/2005/8/layout/hList1"/>
    <dgm:cxn modelId="{1F9C731F-3CD2-43DB-B652-E35DE9BDA12F}" type="presOf" srcId="{849C5C07-6DD8-4ED0-86C8-D788D9E2EF6E}" destId="{0032530A-905C-4074-9821-F47EDB968869}" srcOrd="0" destOrd="0" presId="urn:microsoft.com/office/officeart/2005/8/layout/hList1"/>
    <dgm:cxn modelId="{DDA68427-377F-4E3B-ABB6-541D2752B628}" srcId="{602DD5E2-76A7-41A0-83EA-AAF5B22F4793}" destId="{93B25066-1A69-4639-8FF4-D7EC5BDA99E9}" srcOrd="0" destOrd="0" parTransId="{AB436ED7-BF49-469C-8A3A-FC0DE83898BB}" sibTransId="{CFF8C314-DC54-4ED1-9306-B8BBA30C511B}"/>
    <dgm:cxn modelId="{D55D752E-89D7-4D8D-9439-F430F1A138EC}" srcId="{149A4C8E-A047-4B10-9CCC-451B72FD66CC}" destId="{07F5D632-8C6E-438B-8BDE-C3C18B120D52}" srcOrd="0" destOrd="0" parTransId="{D9B5DE62-3903-4E4C-9F9D-49C330561982}" sibTransId="{3D57B4D9-B79E-4043-89F7-0CFB1C3F4071}"/>
    <dgm:cxn modelId="{1F25AF3C-EC7A-4510-8C53-8BF807DEFEC8}" type="presOf" srcId="{97C7B407-3110-4F39-A781-BD70E6C2E46A}" destId="{BD76BC0A-C6FB-4DBD-B7B2-29BA031712B4}" srcOrd="0" destOrd="0" presId="urn:microsoft.com/office/officeart/2005/8/layout/hList1"/>
    <dgm:cxn modelId="{EFDFE83D-2873-4014-A591-F6EF442B6A0C}" type="presOf" srcId="{E5FEE694-7A2C-4B45-B996-60A4BAB89A9D}" destId="{979A2774-FD01-4B18-9717-EC6B481939F1}" srcOrd="0" destOrd="0" presId="urn:microsoft.com/office/officeart/2005/8/layout/hList1"/>
    <dgm:cxn modelId="{CA8AE643-1C4E-449F-8E09-8B9DCE627B96}" type="presOf" srcId="{602DD5E2-76A7-41A0-83EA-AAF5B22F4793}" destId="{2234ECC5-B4C6-4E0C-ABFD-2AE631F0C3E5}" srcOrd="0" destOrd="0" presId="urn:microsoft.com/office/officeart/2005/8/layout/hList1"/>
    <dgm:cxn modelId="{99D17D71-4D62-4AFB-991F-DE07D2425AFA}" srcId="{F4EB063C-689F-4890-990F-81E4D049711E}" destId="{E5FEE694-7A2C-4B45-B996-60A4BAB89A9D}" srcOrd="0" destOrd="0" parTransId="{83E09C82-F43D-40AE-A473-94098F28B863}" sibTransId="{60F9A021-7A12-4CAC-ADCA-EAEE76BE6117}"/>
    <dgm:cxn modelId="{78437559-D042-4750-B74E-6B2F6C30EC93}" srcId="{97C7B407-3110-4F39-A781-BD70E6C2E46A}" destId="{EDE1ED90-4456-487A-B2EF-08F101077DF6}" srcOrd="0" destOrd="0" parTransId="{1F632304-AD06-4228-91E6-90B740FD7BE0}" sibTransId="{1E92D620-618F-4FE9-8D49-7A8D157AA784}"/>
    <dgm:cxn modelId="{9171F486-F7CF-43D6-B133-A8B286F4A651}" srcId="{F656A279-E380-4E08-AD39-A0618543B4F3}" destId="{F4EB063C-689F-4890-990F-81E4D049711E}" srcOrd="0" destOrd="0" parTransId="{1AB61EBD-414D-4DAB-9B4C-47B1064E971F}" sibTransId="{D18D38A9-9DE4-4B06-A4AF-3CB98D85273C}"/>
    <dgm:cxn modelId="{70E410B5-F06C-4C84-8D34-CB8137544FA4}" type="presOf" srcId="{93B25066-1A69-4639-8FF4-D7EC5BDA99E9}" destId="{CDAD1920-286D-4C8C-ADA4-D5BDEE596A95}" srcOrd="0" destOrd="0" presId="urn:microsoft.com/office/officeart/2005/8/layout/hList1"/>
    <dgm:cxn modelId="{3526CEB6-9983-4BC2-BBB2-D1C90344884C}" srcId="{F656A279-E380-4E08-AD39-A0618543B4F3}" destId="{849C5C07-6DD8-4ED0-86C8-D788D9E2EF6E}" srcOrd="4" destOrd="0" parTransId="{1CE8841B-C230-47CD-9825-AE954396E7D5}" sibTransId="{A27F36A1-F424-4575-BF4A-9DFD6DE6461A}"/>
    <dgm:cxn modelId="{45D0DEC0-1863-45B5-9626-4E0487866261}" srcId="{F656A279-E380-4E08-AD39-A0618543B4F3}" destId="{602DD5E2-76A7-41A0-83EA-AAF5B22F4793}" srcOrd="2" destOrd="0" parTransId="{8168A2DF-CB9F-4ABE-8D20-D874A96BE2E8}" sibTransId="{1E1DCDAB-3A97-4D1F-B6FC-6C4FDB082AB2}"/>
    <dgm:cxn modelId="{6019DECB-49CC-4341-AF95-2D71F6F5F7EC}" type="presOf" srcId="{07F5D632-8C6E-438B-8BDE-C3C18B120D52}" destId="{43FE98B6-679E-48FC-83F7-4BDE1C88B95D}" srcOrd="0" destOrd="0" presId="urn:microsoft.com/office/officeart/2005/8/layout/hList1"/>
    <dgm:cxn modelId="{3FE48FD3-FC1D-49CB-A1DA-6300E55E35FC}" type="presOf" srcId="{F656A279-E380-4E08-AD39-A0618543B4F3}" destId="{E4914B6C-248E-4C68-BE81-B53CA4358131}" srcOrd="0" destOrd="0" presId="urn:microsoft.com/office/officeart/2005/8/layout/hList1"/>
    <dgm:cxn modelId="{7498F6D7-0711-4ECA-BE8A-4C577478B67E}" srcId="{F656A279-E380-4E08-AD39-A0618543B4F3}" destId="{149A4C8E-A047-4B10-9CCC-451B72FD66CC}" srcOrd="3" destOrd="0" parTransId="{2437E0F9-4BB4-4513-8E1D-93B1D5BDBEE3}" sibTransId="{0AC04F3F-872D-440B-9EBF-E41B0CF5EA16}"/>
    <dgm:cxn modelId="{1BC603DA-650B-4E5D-8F14-F5C3A8C9EEEA}" srcId="{849C5C07-6DD8-4ED0-86C8-D788D9E2EF6E}" destId="{90E4632C-E5C0-4E1D-9E19-502AA61DB4F9}" srcOrd="0" destOrd="0" parTransId="{F1A89B09-C2D3-4407-89B6-CB1924EDEEE2}" sibTransId="{1A8B54FC-AFCF-4BF0-A8CD-21B8BB761F7A}"/>
    <dgm:cxn modelId="{D52BCCE4-B742-4BDA-A1E7-498913D84E02}" type="presOf" srcId="{149A4C8E-A047-4B10-9CCC-451B72FD66CC}" destId="{735D5103-3F89-43DC-A1AE-7C41263815E0}" srcOrd="0" destOrd="0" presId="urn:microsoft.com/office/officeart/2005/8/layout/hList1"/>
    <dgm:cxn modelId="{E79935AA-F79F-42EB-9CDD-394A53BC22A4}" type="presParOf" srcId="{E4914B6C-248E-4C68-BE81-B53CA4358131}" destId="{4176CB59-CDDF-4092-857E-23E80DB83E2A}" srcOrd="0" destOrd="0" presId="urn:microsoft.com/office/officeart/2005/8/layout/hList1"/>
    <dgm:cxn modelId="{FED191DF-B485-48C3-8924-6F38F798BCBC}" type="presParOf" srcId="{4176CB59-CDDF-4092-857E-23E80DB83E2A}" destId="{B67FBADE-466D-426F-BBCA-FF0303FB0ECF}" srcOrd="0" destOrd="0" presId="urn:microsoft.com/office/officeart/2005/8/layout/hList1"/>
    <dgm:cxn modelId="{9C9D95C3-13E9-40A2-8B90-F4A4BE9DAA98}" type="presParOf" srcId="{4176CB59-CDDF-4092-857E-23E80DB83E2A}" destId="{979A2774-FD01-4B18-9717-EC6B481939F1}" srcOrd="1" destOrd="0" presId="urn:microsoft.com/office/officeart/2005/8/layout/hList1"/>
    <dgm:cxn modelId="{1131D881-44D0-48FF-A39D-406378F69E0D}" type="presParOf" srcId="{E4914B6C-248E-4C68-BE81-B53CA4358131}" destId="{BDE54D32-9A3F-4019-9F4B-AFF36D0433C9}" srcOrd="1" destOrd="0" presId="urn:microsoft.com/office/officeart/2005/8/layout/hList1"/>
    <dgm:cxn modelId="{CB6CD0F3-330E-4A61-9FD8-8FAAD1A58735}" type="presParOf" srcId="{E4914B6C-248E-4C68-BE81-B53CA4358131}" destId="{37C9F096-17FC-4866-97D9-4C6166F69DB6}" srcOrd="2" destOrd="0" presId="urn:microsoft.com/office/officeart/2005/8/layout/hList1"/>
    <dgm:cxn modelId="{2EDDEDA9-4230-483E-AB3E-3F46A0F80D1F}" type="presParOf" srcId="{37C9F096-17FC-4866-97D9-4C6166F69DB6}" destId="{BD76BC0A-C6FB-4DBD-B7B2-29BA031712B4}" srcOrd="0" destOrd="0" presId="urn:microsoft.com/office/officeart/2005/8/layout/hList1"/>
    <dgm:cxn modelId="{08266E3B-9DA4-4682-AA58-4C35E4D03522}" type="presParOf" srcId="{37C9F096-17FC-4866-97D9-4C6166F69DB6}" destId="{48E40A3C-5A7C-4293-B951-1ACB42933187}" srcOrd="1" destOrd="0" presId="urn:microsoft.com/office/officeart/2005/8/layout/hList1"/>
    <dgm:cxn modelId="{53E772EC-193C-4E3D-879E-0672C8ABE9CC}" type="presParOf" srcId="{E4914B6C-248E-4C68-BE81-B53CA4358131}" destId="{A02D86BD-2AEE-4F0B-B51F-6D56A4B2DB7D}" srcOrd="3" destOrd="0" presId="urn:microsoft.com/office/officeart/2005/8/layout/hList1"/>
    <dgm:cxn modelId="{0EABC5DD-E6F1-4BE2-9003-C933BD083A7C}" type="presParOf" srcId="{E4914B6C-248E-4C68-BE81-B53CA4358131}" destId="{5947C0EB-F2A7-4FF2-9DBD-651A81FC7F52}" srcOrd="4" destOrd="0" presId="urn:microsoft.com/office/officeart/2005/8/layout/hList1"/>
    <dgm:cxn modelId="{155CC7CF-FF0F-4C7A-95B1-CF7950D98D85}" type="presParOf" srcId="{5947C0EB-F2A7-4FF2-9DBD-651A81FC7F52}" destId="{2234ECC5-B4C6-4E0C-ABFD-2AE631F0C3E5}" srcOrd="0" destOrd="0" presId="urn:microsoft.com/office/officeart/2005/8/layout/hList1"/>
    <dgm:cxn modelId="{E0E64CA1-8DC9-41E2-B0AE-E4E75F9890DB}" type="presParOf" srcId="{5947C0EB-F2A7-4FF2-9DBD-651A81FC7F52}" destId="{CDAD1920-286D-4C8C-ADA4-D5BDEE596A95}" srcOrd="1" destOrd="0" presId="urn:microsoft.com/office/officeart/2005/8/layout/hList1"/>
    <dgm:cxn modelId="{5D8FB96C-DC5E-4721-9518-1FC72F019E74}" type="presParOf" srcId="{E4914B6C-248E-4C68-BE81-B53CA4358131}" destId="{82D7E19A-0B52-4D32-9D64-7BF144A3C151}" srcOrd="5" destOrd="0" presId="urn:microsoft.com/office/officeart/2005/8/layout/hList1"/>
    <dgm:cxn modelId="{7149E4F6-E814-4F0B-A989-F2D319D0B4FD}" type="presParOf" srcId="{E4914B6C-248E-4C68-BE81-B53CA4358131}" destId="{72635133-628D-47DD-9287-0C75A5EA632B}" srcOrd="6" destOrd="0" presId="urn:microsoft.com/office/officeart/2005/8/layout/hList1"/>
    <dgm:cxn modelId="{A79246AD-AAEE-417C-A154-7FD8C5414073}" type="presParOf" srcId="{72635133-628D-47DD-9287-0C75A5EA632B}" destId="{735D5103-3F89-43DC-A1AE-7C41263815E0}" srcOrd="0" destOrd="0" presId="urn:microsoft.com/office/officeart/2005/8/layout/hList1"/>
    <dgm:cxn modelId="{605809AA-9D67-4348-AB73-49EB1E070EDC}" type="presParOf" srcId="{72635133-628D-47DD-9287-0C75A5EA632B}" destId="{43FE98B6-679E-48FC-83F7-4BDE1C88B95D}" srcOrd="1" destOrd="0" presId="urn:microsoft.com/office/officeart/2005/8/layout/hList1"/>
    <dgm:cxn modelId="{B5798005-32C8-45BB-9B24-2931A64CE293}" type="presParOf" srcId="{E4914B6C-248E-4C68-BE81-B53CA4358131}" destId="{CBBD7A26-E3B2-41E6-A02A-2E4B80488590}" srcOrd="7" destOrd="0" presId="urn:microsoft.com/office/officeart/2005/8/layout/hList1"/>
    <dgm:cxn modelId="{25718347-FD1F-43A9-8858-C76FCE200DB6}" type="presParOf" srcId="{E4914B6C-248E-4C68-BE81-B53CA4358131}" destId="{5E5F609E-26E1-46CC-A09B-FE03D143DA18}" srcOrd="8" destOrd="0" presId="urn:microsoft.com/office/officeart/2005/8/layout/hList1"/>
    <dgm:cxn modelId="{BE7FC56E-BFE0-45F3-B6CA-B0AE76BE1838}" type="presParOf" srcId="{5E5F609E-26E1-46CC-A09B-FE03D143DA18}" destId="{0032530A-905C-4074-9821-F47EDB968869}" srcOrd="0" destOrd="0" presId="urn:microsoft.com/office/officeart/2005/8/layout/hList1"/>
    <dgm:cxn modelId="{E30A33E0-A686-444F-ADE2-8698C338DC62}" type="presParOf" srcId="{5E5F609E-26E1-46CC-A09B-FE03D143DA18}" destId="{0B70678A-7289-418E-88C7-C211501175F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6C7484-C431-4F88-9839-68BECC0CC830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C2DAFE6E-4690-4373-A9F9-AECFF52081A1}">
      <dgm:prSet phldrT="[Texto]" phldr="0"/>
      <dgm:spPr/>
      <dgm:t>
        <a:bodyPr/>
        <a:lstStyle/>
        <a:p>
          <a:r>
            <a:rPr lang="es-AR" sz="2300" kern="1200" dirty="0"/>
            <a:t>Para definición de objetivos:</a:t>
          </a:r>
        </a:p>
      </dgm:t>
    </dgm:pt>
    <dgm:pt modelId="{3F093E2D-7209-4F19-838D-97CB080A1995}" type="parTrans" cxnId="{3C32079D-AC64-45C4-8474-FEB7A3C5F7D0}">
      <dgm:prSet/>
      <dgm:spPr/>
      <dgm:t>
        <a:bodyPr/>
        <a:lstStyle/>
        <a:p>
          <a:endParaRPr lang="es-AR"/>
        </a:p>
      </dgm:t>
    </dgm:pt>
    <dgm:pt modelId="{CDFF7138-D2A3-40F9-87CB-8CF10C76265A}" type="sibTrans" cxnId="{3C32079D-AC64-45C4-8474-FEB7A3C5F7D0}">
      <dgm:prSet/>
      <dgm:spPr/>
      <dgm:t>
        <a:bodyPr/>
        <a:lstStyle/>
        <a:p>
          <a:endParaRPr lang="es-AR"/>
        </a:p>
      </dgm:t>
    </dgm:pt>
    <dgm:pt modelId="{8BE2BF6D-1B3E-4EA6-82C8-55AD81F4E98E}">
      <dgm:prSet phldrT="[Texto]" phldr="0"/>
      <dgm:spPr/>
      <dgm:t>
        <a:bodyPr/>
        <a:lstStyle/>
        <a:p>
          <a:r>
            <a:rPr lang="es-AR" sz="1800" kern="1200" dirty="0"/>
            <a:t>Metodología SMART</a:t>
          </a:r>
        </a:p>
      </dgm:t>
    </dgm:pt>
    <dgm:pt modelId="{CB8FCF02-F45E-4D35-BA4F-22634BC776BE}" type="parTrans" cxnId="{6C3EAB44-324D-44F3-85C9-3521AE8F3E6E}">
      <dgm:prSet/>
      <dgm:spPr/>
      <dgm:t>
        <a:bodyPr/>
        <a:lstStyle/>
        <a:p>
          <a:endParaRPr lang="es-AR"/>
        </a:p>
      </dgm:t>
    </dgm:pt>
    <dgm:pt modelId="{FC8A7EBB-A1CA-46FA-925F-402D3F1AF124}" type="sibTrans" cxnId="{6C3EAB44-324D-44F3-85C9-3521AE8F3E6E}">
      <dgm:prSet/>
      <dgm:spPr/>
      <dgm:t>
        <a:bodyPr/>
        <a:lstStyle/>
        <a:p>
          <a:endParaRPr lang="es-AR"/>
        </a:p>
      </dgm:t>
    </dgm:pt>
    <dgm:pt modelId="{B9D533FA-619C-4F7F-AE64-3945554F6DB7}">
      <dgm:prSet phldrT="[Texto]" phldr="0"/>
      <dgm:spPr/>
      <dgm:t>
        <a:bodyPr/>
        <a:lstStyle/>
        <a:p>
          <a:r>
            <a:rPr lang="es-AR" sz="1800" b="1" kern="1200" dirty="0"/>
            <a:t>S</a:t>
          </a:r>
          <a:r>
            <a:rPr lang="es-AR" sz="1800" kern="1200" dirty="0"/>
            <a:t> (Específico)</a:t>
          </a:r>
        </a:p>
      </dgm:t>
    </dgm:pt>
    <dgm:pt modelId="{683D2993-9326-430F-9E3B-495A637771D2}" type="parTrans" cxnId="{B713C072-DEB3-4C0B-B97B-B0691E151199}">
      <dgm:prSet/>
      <dgm:spPr/>
      <dgm:t>
        <a:bodyPr/>
        <a:lstStyle/>
        <a:p>
          <a:endParaRPr lang="es-AR"/>
        </a:p>
      </dgm:t>
    </dgm:pt>
    <dgm:pt modelId="{0F10BD66-8B4B-4EF7-BE41-AFEC8D8547BA}" type="sibTrans" cxnId="{B713C072-DEB3-4C0B-B97B-B0691E151199}">
      <dgm:prSet/>
      <dgm:spPr/>
      <dgm:t>
        <a:bodyPr/>
        <a:lstStyle/>
        <a:p>
          <a:endParaRPr lang="es-AR"/>
        </a:p>
      </dgm:t>
    </dgm:pt>
    <dgm:pt modelId="{9DB5DB13-0190-4AA6-BB0B-6960664A2D32}">
      <dgm:prSet phldrT="[Texto]" phldr="0" custT="1"/>
      <dgm:spPr/>
      <dgm:t>
        <a:bodyPr/>
        <a:lstStyle/>
        <a:p>
          <a:r>
            <a:rPr lang="es-AR" sz="2300" dirty="0"/>
            <a:t>Para monitoreo del plan:</a:t>
          </a:r>
        </a:p>
      </dgm:t>
    </dgm:pt>
    <dgm:pt modelId="{02E285D7-9785-40D4-A0F4-5FF5B71A6991}" type="parTrans" cxnId="{F5CA355A-C417-4895-A92D-100C0A8318F2}">
      <dgm:prSet/>
      <dgm:spPr/>
      <dgm:t>
        <a:bodyPr/>
        <a:lstStyle/>
        <a:p>
          <a:endParaRPr lang="es-AR"/>
        </a:p>
      </dgm:t>
    </dgm:pt>
    <dgm:pt modelId="{462E8AB0-7CAF-4D29-B81E-8BFEEA165B59}" type="sibTrans" cxnId="{F5CA355A-C417-4895-A92D-100C0A8318F2}">
      <dgm:prSet/>
      <dgm:spPr/>
      <dgm:t>
        <a:bodyPr/>
        <a:lstStyle/>
        <a:p>
          <a:endParaRPr lang="es-AR"/>
        </a:p>
      </dgm:t>
    </dgm:pt>
    <dgm:pt modelId="{D22BCADF-7496-49F1-AF29-268F825E4CAE}">
      <dgm:prSet phldrT="[Texto]" phldr="0" custT="1"/>
      <dgm:spPr/>
      <dgm:t>
        <a:bodyPr/>
        <a:lstStyle/>
        <a:p>
          <a:r>
            <a:rPr lang="es-AR" sz="2000" dirty="0"/>
            <a:t>Plataformas digitales como ASANA, MONDAY.COM o WRIKE.</a:t>
          </a:r>
        </a:p>
      </dgm:t>
    </dgm:pt>
    <dgm:pt modelId="{A6AFBA17-75B1-4B6E-89BF-61DEC2DCDA81}" type="parTrans" cxnId="{2A2281C3-9F45-42DB-9DCA-7CD86988B43A}">
      <dgm:prSet/>
      <dgm:spPr/>
      <dgm:t>
        <a:bodyPr/>
        <a:lstStyle/>
        <a:p>
          <a:endParaRPr lang="es-AR"/>
        </a:p>
      </dgm:t>
    </dgm:pt>
    <dgm:pt modelId="{5BE12927-1512-487B-B175-03AB8CC033E3}" type="sibTrans" cxnId="{2A2281C3-9F45-42DB-9DCA-7CD86988B43A}">
      <dgm:prSet/>
      <dgm:spPr/>
      <dgm:t>
        <a:bodyPr/>
        <a:lstStyle/>
        <a:p>
          <a:endParaRPr lang="es-AR"/>
        </a:p>
      </dgm:t>
    </dgm:pt>
    <dgm:pt modelId="{8ECC7094-8676-4DF5-B01E-B97CB5748554}">
      <dgm:prSet phldrT="[Texto]" phldr="0" custT="1"/>
      <dgm:spPr/>
      <dgm:t>
        <a:bodyPr/>
        <a:lstStyle/>
        <a:p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M</a:t>
          </a:r>
          <a:r>
            <a:rPr lang="es-AR" sz="1800" kern="1200" dirty="0"/>
            <a:t> (Medible)</a:t>
          </a:r>
        </a:p>
      </dgm:t>
    </dgm:pt>
    <dgm:pt modelId="{5EFCF043-5F44-4AE5-A7FF-475170EA58CA}" type="parTrans" cxnId="{A7296F0B-8EF2-4B1E-A540-0349AED9069B}">
      <dgm:prSet/>
      <dgm:spPr/>
      <dgm:t>
        <a:bodyPr/>
        <a:lstStyle/>
        <a:p>
          <a:endParaRPr lang="es-AR"/>
        </a:p>
      </dgm:t>
    </dgm:pt>
    <dgm:pt modelId="{48C3EC79-0D64-4C3B-A131-A6063D9625BE}" type="sibTrans" cxnId="{A7296F0B-8EF2-4B1E-A540-0349AED9069B}">
      <dgm:prSet/>
      <dgm:spPr/>
      <dgm:t>
        <a:bodyPr/>
        <a:lstStyle/>
        <a:p>
          <a:endParaRPr lang="es-AR"/>
        </a:p>
      </dgm:t>
    </dgm:pt>
    <dgm:pt modelId="{77B039D8-AF07-40E2-9987-D0413053D92C}">
      <dgm:prSet phldrT="[Texto]" phldr="0" custT="1"/>
      <dgm:spPr/>
      <dgm:t>
        <a:bodyPr/>
        <a:lstStyle/>
        <a:p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A</a:t>
          </a:r>
          <a:r>
            <a:rPr lang="es-AR" sz="1800" kern="1200" dirty="0"/>
            <a:t> (Alcanzable)</a:t>
          </a:r>
        </a:p>
      </dgm:t>
    </dgm:pt>
    <dgm:pt modelId="{7646328C-4A87-4CB4-88F5-CEFEC225A3A2}" type="parTrans" cxnId="{D0867A88-4D32-4989-83E1-04C1FACFD99F}">
      <dgm:prSet/>
      <dgm:spPr/>
      <dgm:t>
        <a:bodyPr/>
        <a:lstStyle/>
        <a:p>
          <a:endParaRPr lang="es-AR"/>
        </a:p>
      </dgm:t>
    </dgm:pt>
    <dgm:pt modelId="{15312791-671C-4B73-B2FC-A70590E9B3DB}" type="sibTrans" cxnId="{D0867A88-4D32-4989-83E1-04C1FACFD99F}">
      <dgm:prSet/>
      <dgm:spPr/>
      <dgm:t>
        <a:bodyPr/>
        <a:lstStyle/>
        <a:p>
          <a:endParaRPr lang="es-AR"/>
        </a:p>
      </dgm:t>
    </dgm:pt>
    <dgm:pt modelId="{D97FC4E9-9A2A-4BB5-BC38-654378C98109}">
      <dgm:prSet phldrT="[Texto]" phldr="0" custT="1"/>
      <dgm:spPr/>
      <dgm:t>
        <a:bodyPr/>
        <a:lstStyle/>
        <a:p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R</a:t>
          </a:r>
          <a:r>
            <a:rPr lang="es-AR" sz="1800" kern="1200" dirty="0"/>
            <a:t> (Relevante)</a:t>
          </a:r>
        </a:p>
      </dgm:t>
    </dgm:pt>
    <dgm:pt modelId="{9754BB9B-3B99-4E58-9D9F-007CB68DD942}" type="parTrans" cxnId="{C4A2B368-C115-457A-948D-2A15C0F4C097}">
      <dgm:prSet/>
      <dgm:spPr/>
      <dgm:t>
        <a:bodyPr/>
        <a:lstStyle/>
        <a:p>
          <a:endParaRPr lang="es-AR"/>
        </a:p>
      </dgm:t>
    </dgm:pt>
    <dgm:pt modelId="{A15DCDC0-EF73-42DF-9E4D-CC2239030395}" type="sibTrans" cxnId="{C4A2B368-C115-457A-948D-2A15C0F4C097}">
      <dgm:prSet/>
      <dgm:spPr/>
      <dgm:t>
        <a:bodyPr/>
        <a:lstStyle/>
        <a:p>
          <a:endParaRPr lang="es-AR"/>
        </a:p>
      </dgm:t>
    </dgm:pt>
    <dgm:pt modelId="{9635FB62-7082-4395-A52A-7CDEFC08618F}">
      <dgm:prSet phldrT="[Texto]" phldr="0" custT="1"/>
      <dgm:spPr/>
      <dgm:t>
        <a:bodyPr/>
        <a:lstStyle/>
        <a:p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T</a:t>
          </a:r>
          <a:r>
            <a:rPr lang="es-AR" sz="1800" kern="1200" dirty="0"/>
            <a:t> (Temporal)</a:t>
          </a:r>
        </a:p>
      </dgm:t>
    </dgm:pt>
    <dgm:pt modelId="{64DDCEEF-CF5D-4CC0-AD98-4757FF286156}" type="parTrans" cxnId="{85F7C0BA-A273-432A-81C7-FC97C5CADD87}">
      <dgm:prSet/>
      <dgm:spPr/>
      <dgm:t>
        <a:bodyPr/>
        <a:lstStyle/>
        <a:p>
          <a:endParaRPr lang="es-AR"/>
        </a:p>
      </dgm:t>
    </dgm:pt>
    <dgm:pt modelId="{B12C8D04-C664-4C5D-8A07-21A3AA450C13}" type="sibTrans" cxnId="{85F7C0BA-A273-432A-81C7-FC97C5CADD87}">
      <dgm:prSet/>
      <dgm:spPr/>
      <dgm:t>
        <a:bodyPr/>
        <a:lstStyle/>
        <a:p>
          <a:endParaRPr lang="es-AR"/>
        </a:p>
      </dgm:t>
    </dgm:pt>
    <dgm:pt modelId="{6C8F93F7-A94D-427B-8665-441E4518A9A1}" type="pres">
      <dgm:prSet presAssocID="{8D6C7484-C431-4F88-9839-68BECC0CC830}" presName="linearFlow" presStyleCnt="0">
        <dgm:presLayoutVars>
          <dgm:dir/>
          <dgm:resizeHandles val="exact"/>
        </dgm:presLayoutVars>
      </dgm:prSet>
      <dgm:spPr/>
    </dgm:pt>
    <dgm:pt modelId="{D332A82D-8D4A-4F38-889A-5316DF3D4278}" type="pres">
      <dgm:prSet presAssocID="{C2DAFE6E-4690-4373-A9F9-AECFF52081A1}" presName="composite" presStyleCnt="0"/>
      <dgm:spPr/>
    </dgm:pt>
    <dgm:pt modelId="{63023543-D7F9-41D0-92DB-AF6156304F31}" type="pres">
      <dgm:prSet presAssocID="{C2DAFE6E-4690-4373-A9F9-AECFF52081A1}" presName="imgShp" presStyleLbl="fgImgPlace1" presStyleIdx="0" presStyleCnt="2"/>
      <dgm:spPr>
        <a:blipFill>
          <a:blip xmlns:r="http://schemas.openxmlformats.org/officeDocument/2006/relationships" r:embed="rId1"/>
          <a:srcRect/>
          <a:stretch>
            <a:fillRect l="-8000" r="-8000"/>
          </a:stretch>
        </a:blipFill>
      </dgm:spPr>
    </dgm:pt>
    <dgm:pt modelId="{55C1B117-54DC-4874-98CB-BB7FDB7B5C16}" type="pres">
      <dgm:prSet presAssocID="{C2DAFE6E-4690-4373-A9F9-AECFF52081A1}" presName="txShp" presStyleLbl="node1" presStyleIdx="0" presStyleCnt="2">
        <dgm:presLayoutVars>
          <dgm:bulletEnabled val="1"/>
        </dgm:presLayoutVars>
      </dgm:prSet>
      <dgm:spPr/>
    </dgm:pt>
    <dgm:pt modelId="{141E9780-D804-4394-9018-36579803916B}" type="pres">
      <dgm:prSet presAssocID="{CDFF7138-D2A3-40F9-87CB-8CF10C76265A}" presName="spacing" presStyleCnt="0"/>
      <dgm:spPr/>
    </dgm:pt>
    <dgm:pt modelId="{2D858AC8-317C-49EC-B2C8-9D527139F48D}" type="pres">
      <dgm:prSet presAssocID="{9DB5DB13-0190-4AA6-BB0B-6960664A2D32}" presName="composite" presStyleCnt="0"/>
      <dgm:spPr/>
    </dgm:pt>
    <dgm:pt modelId="{4D3D6C79-D4B7-491E-9971-E663C6126618}" type="pres">
      <dgm:prSet presAssocID="{9DB5DB13-0190-4AA6-BB0B-6960664A2D32}" presName="imgShp" presStyleLbl="fgImgPlace1" presStyleIdx="1" presStyleCnt="2" custLinFactNeighborX="-388" custLinFactNeighborY="-1164"/>
      <dgm:spPr>
        <a:blipFill rotWithShape="1">
          <a:blip xmlns:r="http://schemas.openxmlformats.org/officeDocument/2006/relationships" r:embed="rId2"/>
          <a:srcRect/>
          <a:stretch>
            <a:fillRect t="-12000" b="-12000"/>
          </a:stretch>
        </a:blipFill>
      </dgm:spPr>
    </dgm:pt>
    <dgm:pt modelId="{3B50DC2F-9A30-4447-A8AF-28333989249C}" type="pres">
      <dgm:prSet presAssocID="{9DB5DB13-0190-4AA6-BB0B-6960664A2D32}" presName="txShp" presStyleLbl="node1" presStyleIdx="1" presStyleCnt="2">
        <dgm:presLayoutVars>
          <dgm:bulletEnabled val="1"/>
        </dgm:presLayoutVars>
      </dgm:prSet>
      <dgm:spPr/>
    </dgm:pt>
  </dgm:ptLst>
  <dgm:cxnLst>
    <dgm:cxn modelId="{A7296F0B-8EF2-4B1E-A540-0349AED9069B}" srcId="{8BE2BF6D-1B3E-4EA6-82C8-55AD81F4E98E}" destId="{8ECC7094-8676-4DF5-B01E-B97CB5748554}" srcOrd="1" destOrd="0" parTransId="{5EFCF043-5F44-4AE5-A7FF-475170EA58CA}" sibTransId="{48C3EC79-0D64-4C3B-A131-A6063D9625BE}"/>
    <dgm:cxn modelId="{6C3EAB44-324D-44F3-85C9-3521AE8F3E6E}" srcId="{C2DAFE6E-4690-4373-A9F9-AECFF52081A1}" destId="{8BE2BF6D-1B3E-4EA6-82C8-55AD81F4E98E}" srcOrd="0" destOrd="0" parTransId="{CB8FCF02-F45E-4D35-BA4F-22634BC776BE}" sibTransId="{FC8A7EBB-A1CA-46FA-925F-402D3F1AF124}"/>
    <dgm:cxn modelId="{C4A2B368-C115-457A-948D-2A15C0F4C097}" srcId="{8BE2BF6D-1B3E-4EA6-82C8-55AD81F4E98E}" destId="{D97FC4E9-9A2A-4BB5-BC38-654378C98109}" srcOrd="3" destOrd="0" parTransId="{9754BB9B-3B99-4E58-9D9F-007CB68DD942}" sibTransId="{A15DCDC0-EF73-42DF-9E4D-CC2239030395}"/>
    <dgm:cxn modelId="{B713C072-DEB3-4C0B-B97B-B0691E151199}" srcId="{8BE2BF6D-1B3E-4EA6-82C8-55AD81F4E98E}" destId="{B9D533FA-619C-4F7F-AE64-3945554F6DB7}" srcOrd="0" destOrd="0" parTransId="{683D2993-9326-430F-9E3B-495A637771D2}" sibTransId="{0F10BD66-8B4B-4EF7-BE41-AFEC8D8547BA}"/>
    <dgm:cxn modelId="{F5CA355A-C417-4895-A92D-100C0A8318F2}" srcId="{8D6C7484-C431-4F88-9839-68BECC0CC830}" destId="{9DB5DB13-0190-4AA6-BB0B-6960664A2D32}" srcOrd="1" destOrd="0" parTransId="{02E285D7-9785-40D4-A0F4-5FF5B71A6991}" sibTransId="{462E8AB0-7CAF-4D29-B81E-8BFEEA165B59}"/>
    <dgm:cxn modelId="{D0867A88-4D32-4989-83E1-04C1FACFD99F}" srcId="{8BE2BF6D-1B3E-4EA6-82C8-55AD81F4E98E}" destId="{77B039D8-AF07-40E2-9987-D0413053D92C}" srcOrd="2" destOrd="0" parTransId="{7646328C-4A87-4CB4-88F5-CEFEC225A3A2}" sibTransId="{15312791-671C-4B73-B2FC-A70590E9B3DB}"/>
    <dgm:cxn modelId="{5BCE508B-A04D-4FB9-8AB2-1FF1339F28ED}" type="presOf" srcId="{D22BCADF-7496-49F1-AF29-268F825E4CAE}" destId="{3B50DC2F-9A30-4447-A8AF-28333989249C}" srcOrd="0" destOrd="1" presId="urn:microsoft.com/office/officeart/2005/8/layout/vList3"/>
    <dgm:cxn modelId="{AA30DE9B-5347-4571-9B44-714330E9E8E9}" type="presOf" srcId="{D97FC4E9-9A2A-4BB5-BC38-654378C98109}" destId="{55C1B117-54DC-4874-98CB-BB7FDB7B5C16}" srcOrd="0" destOrd="5" presId="urn:microsoft.com/office/officeart/2005/8/layout/vList3"/>
    <dgm:cxn modelId="{3C32079D-AC64-45C4-8474-FEB7A3C5F7D0}" srcId="{8D6C7484-C431-4F88-9839-68BECC0CC830}" destId="{C2DAFE6E-4690-4373-A9F9-AECFF52081A1}" srcOrd="0" destOrd="0" parTransId="{3F093E2D-7209-4F19-838D-97CB080A1995}" sibTransId="{CDFF7138-D2A3-40F9-87CB-8CF10C76265A}"/>
    <dgm:cxn modelId="{2B0C4AA1-34DA-4BF3-8484-4BBBDAE9CA16}" type="presOf" srcId="{9635FB62-7082-4395-A52A-7CDEFC08618F}" destId="{55C1B117-54DC-4874-98CB-BB7FDB7B5C16}" srcOrd="0" destOrd="6" presId="urn:microsoft.com/office/officeart/2005/8/layout/vList3"/>
    <dgm:cxn modelId="{C75C56AA-679E-46E0-A3AA-39DB0F1FFE41}" type="presOf" srcId="{C2DAFE6E-4690-4373-A9F9-AECFF52081A1}" destId="{55C1B117-54DC-4874-98CB-BB7FDB7B5C16}" srcOrd="0" destOrd="0" presId="urn:microsoft.com/office/officeart/2005/8/layout/vList3"/>
    <dgm:cxn modelId="{CDEC31B9-6BFE-4A08-AED1-2A518A51B2EC}" type="presOf" srcId="{77B039D8-AF07-40E2-9987-D0413053D92C}" destId="{55C1B117-54DC-4874-98CB-BB7FDB7B5C16}" srcOrd="0" destOrd="4" presId="urn:microsoft.com/office/officeart/2005/8/layout/vList3"/>
    <dgm:cxn modelId="{85F7C0BA-A273-432A-81C7-FC97C5CADD87}" srcId="{8BE2BF6D-1B3E-4EA6-82C8-55AD81F4E98E}" destId="{9635FB62-7082-4395-A52A-7CDEFC08618F}" srcOrd="4" destOrd="0" parTransId="{64DDCEEF-CF5D-4CC0-AD98-4757FF286156}" sibTransId="{B12C8D04-C664-4C5D-8A07-21A3AA450C13}"/>
    <dgm:cxn modelId="{2A2281C3-9F45-42DB-9DCA-7CD86988B43A}" srcId="{9DB5DB13-0190-4AA6-BB0B-6960664A2D32}" destId="{D22BCADF-7496-49F1-AF29-268F825E4CAE}" srcOrd="0" destOrd="0" parTransId="{A6AFBA17-75B1-4B6E-89BF-61DEC2DCDA81}" sibTransId="{5BE12927-1512-487B-B175-03AB8CC033E3}"/>
    <dgm:cxn modelId="{B0E1C6C6-9711-4A68-9F6B-1F49F5BE78EF}" type="presOf" srcId="{9DB5DB13-0190-4AA6-BB0B-6960664A2D32}" destId="{3B50DC2F-9A30-4447-A8AF-28333989249C}" srcOrd="0" destOrd="0" presId="urn:microsoft.com/office/officeart/2005/8/layout/vList3"/>
    <dgm:cxn modelId="{EB0F8ACC-7CC6-4188-9F38-56FE9D83B7C9}" type="presOf" srcId="{8D6C7484-C431-4F88-9839-68BECC0CC830}" destId="{6C8F93F7-A94D-427B-8665-441E4518A9A1}" srcOrd="0" destOrd="0" presId="urn:microsoft.com/office/officeart/2005/8/layout/vList3"/>
    <dgm:cxn modelId="{A7A1EAD2-DF92-4283-B947-CDE5EB4F258E}" type="presOf" srcId="{8ECC7094-8676-4DF5-B01E-B97CB5748554}" destId="{55C1B117-54DC-4874-98CB-BB7FDB7B5C16}" srcOrd="0" destOrd="3" presId="urn:microsoft.com/office/officeart/2005/8/layout/vList3"/>
    <dgm:cxn modelId="{2B050BD5-1B5C-4BF4-9788-A625E7F0CC7E}" type="presOf" srcId="{8BE2BF6D-1B3E-4EA6-82C8-55AD81F4E98E}" destId="{55C1B117-54DC-4874-98CB-BB7FDB7B5C16}" srcOrd="0" destOrd="1" presId="urn:microsoft.com/office/officeart/2005/8/layout/vList3"/>
    <dgm:cxn modelId="{D58CBCE5-C8C2-460F-B8EB-EBE505B46619}" type="presOf" srcId="{B9D533FA-619C-4F7F-AE64-3945554F6DB7}" destId="{55C1B117-54DC-4874-98CB-BB7FDB7B5C16}" srcOrd="0" destOrd="2" presId="urn:microsoft.com/office/officeart/2005/8/layout/vList3"/>
    <dgm:cxn modelId="{84374C4D-C9FB-4938-B0B2-AC664046D7B3}" type="presParOf" srcId="{6C8F93F7-A94D-427B-8665-441E4518A9A1}" destId="{D332A82D-8D4A-4F38-889A-5316DF3D4278}" srcOrd="0" destOrd="0" presId="urn:microsoft.com/office/officeart/2005/8/layout/vList3"/>
    <dgm:cxn modelId="{EE45A083-ACAA-4CDC-BB2D-5D0EA3A2D1E3}" type="presParOf" srcId="{D332A82D-8D4A-4F38-889A-5316DF3D4278}" destId="{63023543-D7F9-41D0-92DB-AF6156304F31}" srcOrd="0" destOrd="0" presId="urn:microsoft.com/office/officeart/2005/8/layout/vList3"/>
    <dgm:cxn modelId="{FDBB68CA-738E-416E-A7EA-5F21B4EE9CFF}" type="presParOf" srcId="{D332A82D-8D4A-4F38-889A-5316DF3D4278}" destId="{55C1B117-54DC-4874-98CB-BB7FDB7B5C16}" srcOrd="1" destOrd="0" presId="urn:microsoft.com/office/officeart/2005/8/layout/vList3"/>
    <dgm:cxn modelId="{737D36CB-FD29-4688-8385-934EFE2B5427}" type="presParOf" srcId="{6C8F93F7-A94D-427B-8665-441E4518A9A1}" destId="{141E9780-D804-4394-9018-36579803916B}" srcOrd="1" destOrd="0" presId="urn:microsoft.com/office/officeart/2005/8/layout/vList3"/>
    <dgm:cxn modelId="{D0EF4239-C553-4415-B92F-1F3CB227DD53}" type="presParOf" srcId="{6C8F93F7-A94D-427B-8665-441E4518A9A1}" destId="{2D858AC8-317C-49EC-B2C8-9D527139F48D}" srcOrd="2" destOrd="0" presId="urn:microsoft.com/office/officeart/2005/8/layout/vList3"/>
    <dgm:cxn modelId="{04866322-6044-4E8D-9CD9-14806A8A0469}" type="presParOf" srcId="{2D858AC8-317C-49EC-B2C8-9D527139F48D}" destId="{4D3D6C79-D4B7-491E-9971-E663C6126618}" srcOrd="0" destOrd="0" presId="urn:microsoft.com/office/officeart/2005/8/layout/vList3"/>
    <dgm:cxn modelId="{53E8797F-6CFA-471F-8203-C7945CD55B12}" type="presParOf" srcId="{2D858AC8-317C-49EC-B2C8-9D527139F48D}" destId="{3B50DC2F-9A30-4447-A8AF-28333989249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7FBADE-466D-426F-BBCA-FF0303FB0ECF}">
      <dsp:nvSpPr>
        <dsp:cNvPr id="0" name=""/>
        <dsp:cNvSpPr/>
      </dsp:nvSpPr>
      <dsp:spPr>
        <a:xfrm>
          <a:off x="5372" y="1239491"/>
          <a:ext cx="2059419" cy="80143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kern="1200" dirty="0"/>
            <a:t>Definición de Objetivos</a:t>
          </a:r>
        </a:p>
      </dsp:txBody>
      <dsp:txXfrm>
        <a:off x="5372" y="1239491"/>
        <a:ext cx="2059419" cy="801436"/>
      </dsp:txXfrm>
    </dsp:sp>
    <dsp:sp modelId="{979A2774-FD01-4B18-9717-EC6B481939F1}">
      <dsp:nvSpPr>
        <dsp:cNvPr id="0" name=""/>
        <dsp:cNvSpPr/>
      </dsp:nvSpPr>
      <dsp:spPr>
        <a:xfrm>
          <a:off x="5372" y="2040927"/>
          <a:ext cx="2059419" cy="202580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600" kern="1200" dirty="0"/>
            <a:t>El primer paso, y quizás el más crítico, es establecer con precisión lo que se desea lograr.</a:t>
          </a:r>
        </a:p>
      </dsp:txBody>
      <dsp:txXfrm>
        <a:off x="5372" y="2040927"/>
        <a:ext cx="2059419" cy="2025809"/>
      </dsp:txXfrm>
    </dsp:sp>
    <dsp:sp modelId="{BD76BC0A-C6FB-4DBD-B7B2-29BA031712B4}">
      <dsp:nvSpPr>
        <dsp:cNvPr id="0" name=""/>
        <dsp:cNvSpPr/>
      </dsp:nvSpPr>
      <dsp:spPr>
        <a:xfrm>
          <a:off x="2353110" y="1239491"/>
          <a:ext cx="2059419" cy="801436"/>
        </a:xfrm>
        <a:prstGeom prst="rect">
          <a:avLst/>
        </a:prstGeom>
        <a:solidFill>
          <a:schemeClr val="accent4">
            <a:hueOff val="1649984"/>
            <a:satOff val="-7300"/>
            <a:lumOff val="-1226"/>
            <a:alphaOff val="0"/>
          </a:schemeClr>
        </a:solidFill>
        <a:ln w="19050" cap="flat" cmpd="sng" algn="ctr">
          <a:solidFill>
            <a:schemeClr val="accent4">
              <a:hueOff val="1649984"/>
              <a:satOff val="-7300"/>
              <a:lumOff val="-12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kern="1200" dirty="0"/>
            <a:t>Desglose de tareas y acciones</a:t>
          </a:r>
        </a:p>
      </dsp:txBody>
      <dsp:txXfrm>
        <a:off x="2353110" y="1239491"/>
        <a:ext cx="2059419" cy="801436"/>
      </dsp:txXfrm>
    </dsp:sp>
    <dsp:sp modelId="{48E40A3C-5A7C-4293-B951-1ACB42933187}">
      <dsp:nvSpPr>
        <dsp:cNvPr id="0" name=""/>
        <dsp:cNvSpPr/>
      </dsp:nvSpPr>
      <dsp:spPr>
        <a:xfrm>
          <a:off x="2353110" y="2040927"/>
          <a:ext cx="2059419" cy="2025809"/>
        </a:xfrm>
        <a:prstGeom prst="rect">
          <a:avLst/>
        </a:prstGeom>
        <a:solidFill>
          <a:schemeClr val="accent4">
            <a:tint val="40000"/>
            <a:alpha val="90000"/>
            <a:hueOff val="1539884"/>
            <a:satOff val="-7667"/>
            <a:lumOff val="-728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1539884"/>
              <a:satOff val="-7667"/>
              <a:lumOff val="-7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MX" sz="1600" b="0" i="0" kern="1200" dirty="0"/>
            <a:t>Una vez definido el objetivo, el siguiente paso es descomponerlo en tareas pequeñas y manejables.</a:t>
          </a:r>
          <a:endParaRPr lang="es-AR" sz="1600" kern="1200" dirty="0"/>
        </a:p>
      </dsp:txBody>
      <dsp:txXfrm>
        <a:off x="2353110" y="2040927"/>
        <a:ext cx="2059419" cy="2025809"/>
      </dsp:txXfrm>
    </dsp:sp>
    <dsp:sp modelId="{2234ECC5-B4C6-4E0C-ABFD-2AE631F0C3E5}">
      <dsp:nvSpPr>
        <dsp:cNvPr id="0" name=""/>
        <dsp:cNvSpPr/>
      </dsp:nvSpPr>
      <dsp:spPr>
        <a:xfrm>
          <a:off x="4700847" y="1239491"/>
          <a:ext cx="2059419" cy="801436"/>
        </a:xfrm>
        <a:prstGeom prst="rect">
          <a:avLst/>
        </a:prstGeom>
        <a:solidFill>
          <a:schemeClr val="accent4">
            <a:hueOff val="3299968"/>
            <a:satOff val="-14601"/>
            <a:lumOff val="-2452"/>
            <a:alphaOff val="0"/>
          </a:schemeClr>
        </a:solidFill>
        <a:ln w="19050" cap="flat" cmpd="sng" algn="ctr">
          <a:solidFill>
            <a:schemeClr val="accent4">
              <a:hueOff val="3299968"/>
              <a:satOff val="-14601"/>
              <a:lumOff val="-24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i="0" kern="1200" dirty="0"/>
            <a:t>Asignación de responsabilidades y recursos</a:t>
          </a:r>
          <a:endParaRPr lang="es-AR" sz="1600" kern="1200" dirty="0"/>
        </a:p>
      </dsp:txBody>
      <dsp:txXfrm>
        <a:off x="4700847" y="1239491"/>
        <a:ext cx="2059419" cy="801436"/>
      </dsp:txXfrm>
    </dsp:sp>
    <dsp:sp modelId="{CDAD1920-286D-4C8C-ADA4-D5BDEE596A95}">
      <dsp:nvSpPr>
        <dsp:cNvPr id="0" name=""/>
        <dsp:cNvSpPr/>
      </dsp:nvSpPr>
      <dsp:spPr>
        <a:xfrm>
          <a:off x="4700847" y="2040927"/>
          <a:ext cx="2059419" cy="2025809"/>
        </a:xfrm>
        <a:prstGeom prst="rect">
          <a:avLst/>
        </a:prstGeom>
        <a:solidFill>
          <a:schemeClr val="accent4">
            <a:tint val="40000"/>
            <a:alpha val="90000"/>
            <a:hueOff val="3079768"/>
            <a:satOff val="-15334"/>
            <a:lumOff val="-1455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3079768"/>
              <a:satOff val="-15334"/>
              <a:lumOff val="-14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MX" sz="1600" b="0" i="0" kern="1200" dirty="0"/>
            <a:t>Es vital saber con quién se cuenta y qué se necesita.</a:t>
          </a:r>
          <a:endParaRPr lang="es-AR" sz="1600" kern="1200" dirty="0"/>
        </a:p>
      </dsp:txBody>
      <dsp:txXfrm>
        <a:off x="4700847" y="2040927"/>
        <a:ext cx="2059419" cy="2025809"/>
      </dsp:txXfrm>
    </dsp:sp>
    <dsp:sp modelId="{735D5103-3F89-43DC-A1AE-7C41263815E0}">
      <dsp:nvSpPr>
        <dsp:cNvPr id="0" name=""/>
        <dsp:cNvSpPr/>
      </dsp:nvSpPr>
      <dsp:spPr>
        <a:xfrm>
          <a:off x="7048585" y="1239491"/>
          <a:ext cx="2059419" cy="801436"/>
        </a:xfrm>
        <a:prstGeom prst="rect">
          <a:avLst/>
        </a:prstGeom>
        <a:solidFill>
          <a:schemeClr val="accent4">
            <a:hueOff val="4949952"/>
            <a:satOff val="-21901"/>
            <a:lumOff val="-3677"/>
            <a:alphaOff val="0"/>
          </a:schemeClr>
        </a:solidFill>
        <a:ln w="19050" cap="flat" cmpd="sng" algn="ctr">
          <a:solidFill>
            <a:schemeClr val="accent4">
              <a:hueOff val="4949952"/>
              <a:satOff val="-21901"/>
              <a:lumOff val="-36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b="1" i="0" kern="1200" dirty="0"/>
            <a:t>Establecimiento de un cronograma</a:t>
          </a:r>
          <a:endParaRPr lang="es-AR" sz="1600" kern="1200" dirty="0"/>
        </a:p>
      </dsp:txBody>
      <dsp:txXfrm>
        <a:off x="7048585" y="1239491"/>
        <a:ext cx="2059419" cy="801436"/>
      </dsp:txXfrm>
    </dsp:sp>
    <dsp:sp modelId="{43FE98B6-679E-48FC-83F7-4BDE1C88B95D}">
      <dsp:nvSpPr>
        <dsp:cNvPr id="0" name=""/>
        <dsp:cNvSpPr/>
      </dsp:nvSpPr>
      <dsp:spPr>
        <a:xfrm>
          <a:off x="7048585" y="2040927"/>
          <a:ext cx="2059419" cy="2025809"/>
        </a:xfrm>
        <a:prstGeom prst="rect">
          <a:avLst/>
        </a:prstGeom>
        <a:solidFill>
          <a:schemeClr val="accent4">
            <a:tint val="40000"/>
            <a:alpha val="90000"/>
            <a:hueOff val="4619651"/>
            <a:satOff val="-23002"/>
            <a:lumOff val="-2183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4619651"/>
              <a:satOff val="-23002"/>
              <a:lumOff val="-21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MX" sz="1600" b="0" i="0" kern="1200" dirty="0"/>
            <a:t>Un plan sin fechas es solo un deseo. Es fundamental integrar el plan de acción dentro de la rutina diaria o el calendario operativo.</a:t>
          </a:r>
          <a:endParaRPr lang="es-AR" sz="1600" kern="1200" dirty="0"/>
        </a:p>
      </dsp:txBody>
      <dsp:txXfrm>
        <a:off x="7048585" y="2040927"/>
        <a:ext cx="2059419" cy="2025809"/>
      </dsp:txXfrm>
    </dsp:sp>
    <dsp:sp modelId="{0032530A-905C-4074-9821-F47EDB968869}">
      <dsp:nvSpPr>
        <dsp:cNvPr id="0" name=""/>
        <dsp:cNvSpPr/>
      </dsp:nvSpPr>
      <dsp:spPr>
        <a:xfrm>
          <a:off x="9396323" y="1239491"/>
          <a:ext cx="2059419" cy="801436"/>
        </a:xfrm>
        <a:prstGeom prst="rect">
          <a:avLst/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accent4">
              <a:hueOff val="6599937"/>
              <a:satOff val="-29202"/>
              <a:lumOff val="-49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600" b="1" i="0" kern="1200" dirty="0"/>
            <a:t>Monitoreo, evaluación y ajuste</a:t>
          </a:r>
          <a:endParaRPr lang="es-AR" sz="1600" kern="1200" dirty="0"/>
        </a:p>
      </dsp:txBody>
      <dsp:txXfrm>
        <a:off x="9396323" y="1239491"/>
        <a:ext cx="2059419" cy="801436"/>
      </dsp:txXfrm>
    </dsp:sp>
    <dsp:sp modelId="{0B70678A-7289-418E-88C7-C211501175F7}">
      <dsp:nvSpPr>
        <dsp:cNvPr id="0" name=""/>
        <dsp:cNvSpPr/>
      </dsp:nvSpPr>
      <dsp:spPr>
        <a:xfrm>
          <a:off x="9396323" y="2040927"/>
          <a:ext cx="2059419" cy="2025809"/>
        </a:xfrm>
        <a:prstGeom prst="rect">
          <a:avLst/>
        </a:prstGeom>
        <a:solidFill>
          <a:schemeClr val="accent4">
            <a:tint val="40000"/>
            <a:alpha val="90000"/>
            <a:hueOff val="6159535"/>
            <a:satOff val="-30669"/>
            <a:lumOff val="-291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6159535"/>
              <a:satOff val="-30669"/>
              <a:lumOff val="-29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MX" sz="1600" b="0" i="0" kern="1200" dirty="0"/>
            <a:t>Un plan de acción eficaz debe ser flexible y estar en constante revisión.</a:t>
          </a:r>
          <a:endParaRPr lang="es-AR" sz="1600" kern="1200" dirty="0"/>
        </a:p>
      </dsp:txBody>
      <dsp:txXfrm>
        <a:off x="9396323" y="2040927"/>
        <a:ext cx="2059419" cy="20258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1B117-54DC-4874-98CB-BB7FDB7B5C16}">
      <dsp:nvSpPr>
        <dsp:cNvPr id="0" name=""/>
        <dsp:cNvSpPr/>
      </dsp:nvSpPr>
      <dsp:spPr>
        <a:xfrm rot="10800000">
          <a:off x="1950422" y="1772"/>
          <a:ext cx="5405120" cy="235592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9" tIns="68580" rIns="128016" bIns="6858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 dirty="0"/>
            <a:t>Para definición de objetivos: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kern="1200" dirty="0"/>
            <a:t>Metodología SMART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/>
            <a:t>S</a:t>
          </a:r>
          <a:r>
            <a:rPr lang="es-AR" sz="1800" kern="1200" dirty="0"/>
            <a:t> (Específico)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M</a:t>
          </a:r>
          <a:r>
            <a:rPr lang="es-AR" sz="1800" kern="1200" dirty="0"/>
            <a:t> (Medible)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A</a:t>
          </a:r>
          <a:r>
            <a:rPr lang="es-AR" sz="1800" kern="1200" dirty="0"/>
            <a:t> (Alcanzable)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R</a:t>
          </a:r>
          <a:r>
            <a:rPr lang="es-AR" sz="1800" kern="1200" dirty="0"/>
            <a:t> (Relevante)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800" b="1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T</a:t>
          </a:r>
          <a:r>
            <a:rPr lang="es-AR" sz="1800" kern="1200" dirty="0"/>
            <a:t> (Temporal)</a:t>
          </a:r>
        </a:p>
      </dsp:txBody>
      <dsp:txXfrm rot="10800000">
        <a:off x="2539404" y="1772"/>
        <a:ext cx="4816138" cy="2355929"/>
      </dsp:txXfrm>
    </dsp:sp>
    <dsp:sp modelId="{63023543-D7F9-41D0-92DB-AF6156304F31}">
      <dsp:nvSpPr>
        <dsp:cNvPr id="0" name=""/>
        <dsp:cNvSpPr/>
      </dsp:nvSpPr>
      <dsp:spPr>
        <a:xfrm>
          <a:off x="772457" y="1772"/>
          <a:ext cx="2355929" cy="235592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 l="-8000" r="-8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0DC2F-9A30-4447-A8AF-28333989249C}">
      <dsp:nvSpPr>
        <dsp:cNvPr id="0" name=""/>
        <dsp:cNvSpPr/>
      </dsp:nvSpPr>
      <dsp:spPr>
        <a:xfrm rot="10800000">
          <a:off x="1950422" y="3060964"/>
          <a:ext cx="5405120" cy="2355929"/>
        </a:xfrm>
        <a:prstGeom prst="homePlate">
          <a:avLst/>
        </a:prstGeom>
        <a:solidFill>
          <a:schemeClr val="accent4">
            <a:hueOff val="6599937"/>
            <a:satOff val="-29202"/>
            <a:lumOff val="-49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9" tIns="87630" rIns="163576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300" kern="1200" dirty="0"/>
            <a:t>Para monitoreo del plan: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2000" kern="1200" dirty="0"/>
            <a:t>Plataformas digitales como ASANA, MONDAY.COM o WRIKE.</a:t>
          </a:r>
        </a:p>
      </dsp:txBody>
      <dsp:txXfrm rot="10800000">
        <a:off x="2539404" y="3060964"/>
        <a:ext cx="4816138" cy="2355929"/>
      </dsp:txXfrm>
    </dsp:sp>
    <dsp:sp modelId="{4D3D6C79-D4B7-491E-9971-E663C6126618}">
      <dsp:nvSpPr>
        <dsp:cNvPr id="0" name=""/>
        <dsp:cNvSpPr/>
      </dsp:nvSpPr>
      <dsp:spPr>
        <a:xfrm>
          <a:off x="763316" y="3033541"/>
          <a:ext cx="2355929" cy="2355929"/>
        </a:xfrm>
        <a:prstGeom prst="ellipse">
          <a:avLst/>
        </a:prstGeom>
        <a:blipFill rotWithShape="1">
          <a:blip xmlns:r="http://schemas.openxmlformats.org/officeDocument/2006/relationships" r:embed="rId2"/>
          <a:srcRect/>
          <a:stretch>
            <a:fillRect t="-12000" b="-12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1C5A1-6A4F-4D54-BB95-F5ACF6A543E9}" type="datetimeFigureOut">
              <a:t>29/12/2025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5BBA4-4334-4498-8FF4-78F4D4DA36D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226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Marcador de imagen de diapositiva 1">
            <a:extLst>
              <a:ext uri="{FF2B5EF4-FFF2-40B4-BE49-F238E27FC236}">
                <a16:creationId xmlns:a16="http://schemas.microsoft.com/office/drawing/2014/main" id="{63A09591-D37D-E9DE-C3FA-D6E34CE3A5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Marcador de notas 2">
            <a:extLst>
              <a:ext uri="{FF2B5EF4-FFF2-40B4-BE49-F238E27FC236}">
                <a16:creationId xmlns:a16="http://schemas.microsoft.com/office/drawing/2014/main" id="{7F475DFC-EA8A-757C-C822-EDC33F97FFB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lang="es-AR" altLang="es-AR">
              <a:latin typeface="Aptos" panose="020B0004020202020204" pitchFamily="34" charset="0"/>
            </a:endParaRPr>
          </a:p>
        </p:txBody>
      </p:sp>
      <p:sp>
        <p:nvSpPr>
          <p:cNvPr id="9220" name="Marcador de número de diapositiva 3">
            <a:extLst>
              <a:ext uri="{FF2B5EF4-FFF2-40B4-BE49-F238E27FC236}">
                <a16:creationId xmlns:a16="http://schemas.microsoft.com/office/drawing/2014/main" id="{02F27A03-4DA0-96D9-E17E-1B2402F11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algn="r" eaLnBrk="1" hangingPunct="1"/>
            <a:fld id="{12FBF874-1F72-43E6-BCA8-ED31B11F8B9D}" type="slidenum">
              <a:rPr lang="es-AR" altLang="es-AR" sz="1200">
                <a:solidFill>
                  <a:srgbClr val="000000"/>
                </a:solidFill>
              </a:rPr>
              <a:pPr algn="r" eaLnBrk="1" hangingPunct="1"/>
              <a:t>3</a:t>
            </a:fld>
            <a:endParaRPr lang="es-AR" altLang="es-A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29/12/2025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>
            <a:extLst>
              <a:ext uri="{FF2B5EF4-FFF2-40B4-BE49-F238E27FC236}">
                <a16:creationId xmlns:a16="http://schemas.microsoft.com/office/drawing/2014/main" id="{4986D39F-8A8D-BBF6-0C56-5A9FE802A9AF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520700" y="977900"/>
            <a:ext cx="6281738" cy="1463675"/>
          </a:xfrm>
        </p:spPr>
        <p:txBody>
          <a:bodyPr/>
          <a:lstStyle/>
          <a:p>
            <a:pPr eaLnBrk="1"/>
            <a:r>
              <a:rPr lang="es-AR" altLang="es-AR" dirty="0">
                <a:latin typeface="Bierstadt" panose="020B0004020202020204" pitchFamily="34" charset="0"/>
              </a:rPr>
              <a:t>¿Cómo armar un </a:t>
            </a:r>
            <a:r>
              <a:rPr lang="es-AR" altLang="es-AR" dirty="0">
                <a:solidFill>
                  <a:srgbClr val="EE0000"/>
                </a:solidFill>
                <a:latin typeface="Bierstadt" panose="020B0004020202020204" pitchFamily="34" charset="0"/>
              </a:rPr>
              <a:t>plan de acción</a:t>
            </a:r>
            <a:r>
              <a:rPr lang="es-AR" altLang="es-AR" dirty="0">
                <a:latin typeface="Bierstadt" panose="020B0004020202020204" pitchFamily="34" charset="0"/>
              </a:rPr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D0D0EA-629F-E369-56EE-BC7954A9F65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20700" y="2578100"/>
            <a:ext cx="6281738" cy="37671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eaLnBrk="1" fontAlgn="auto">
              <a:spcAft>
                <a:spcPts val="0"/>
              </a:spcAft>
              <a:buFont typeface="Arial" pitchFamily="34"/>
              <a:buNone/>
              <a:defRPr/>
            </a:pPr>
            <a:r>
              <a:rPr lang="es-MX" sz="2000" dirty="0"/>
              <a:t>Es un proceso fundamental para transformar intenciones abstractas en realidades tangibles.</a:t>
            </a:r>
          </a:p>
          <a:p>
            <a:pPr eaLnBrk="1" fontAlgn="auto">
              <a:spcAft>
                <a:spcPts val="0"/>
              </a:spcAft>
              <a:buFont typeface="Arial" pitchFamily="34"/>
              <a:buChar char="•"/>
              <a:defRPr/>
            </a:pPr>
            <a:r>
              <a:rPr lang="es-MX" sz="2000" b="1" dirty="0">
                <a:solidFill>
                  <a:srgbClr val="F93AC4"/>
                </a:solidFill>
              </a:rPr>
              <a:t>Un plan de acción bien estructurado funciona como un mapa detallado que describe las tareas específicas, los plazos, los responsables y los recursos necesarios para alcanzar un objetivo determinado.</a:t>
            </a:r>
          </a:p>
          <a:p>
            <a:pPr eaLnBrk="1" fontAlgn="auto">
              <a:spcAft>
                <a:spcPts val="0"/>
              </a:spcAft>
              <a:buFont typeface="Arial" pitchFamily="34"/>
              <a:buChar char="•"/>
              <a:defRPr/>
            </a:pPr>
            <a:r>
              <a:rPr lang="es-MX" sz="2000" b="1" dirty="0">
                <a:solidFill>
                  <a:srgbClr val="0092FF"/>
                </a:solidFill>
              </a:rPr>
              <a:t>A diferencia de un plan de negocios, que es más estratégico y visionario, el plan de acción es eminentemente operativo: se centra en el "cómo" se ejecutarán las actividades del día a día.</a:t>
            </a:r>
            <a:endParaRPr lang="es-AR" b="1" dirty="0">
              <a:solidFill>
                <a:srgbClr val="0092FF"/>
              </a:solidFill>
            </a:endParaRPr>
          </a:p>
        </p:txBody>
      </p:sp>
      <p:pic>
        <p:nvPicPr>
          <p:cNvPr id="7172" name="Imagen 3" descr="Dibujo animado de una persona&#10;&#10;Descripción generada automáticamente con confianza baja">
            <a:extLst>
              <a:ext uri="{FF2B5EF4-FFF2-40B4-BE49-F238E27FC236}">
                <a16:creationId xmlns:a16="http://schemas.microsoft.com/office/drawing/2014/main" id="{61E2FD49-E9E6-05F5-49F5-29B1DD605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75" y="922338"/>
            <a:ext cx="435610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7D4D3B86-8989-9072-D5F5-337C30C02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 noChangeArrowheads="1"/>
          </p:cNvSpPr>
          <p:nvPr/>
        </p:nvSpPr>
        <p:spPr bwMode="auto">
          <a:xfrm>
            <a:off x="0" y="0"/>
            <a:ext cx="1218882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algn="ctr" eaLnBrk="1" hangingPunct="1"/>
            <a:endParaRPr lang="en-US" altLang="es-AR">
              <a:solidFill>
                <a:srgbClr val="FFFFFF"/>
              </a:solidFill>
              <a:latin typeface="Bierstadt" panose="020B0004020202020204" pitchFamily="34" charset="0"/>
            </a:endParaRPr>
          </a:p>
        </p:txBody>
      </p:sp>
      <p:sp>
        <p:nvSpPr>
          <p:cNvPr id="10243" name="Rectangle 9">
            <a:extLst>
              <a:ext uri="{FF2B5EF4-FFF2-40B4-BE49-F238E27FC236}">
                <a16:creationId xmlns:a16="http://schemas.microsoft.com/office/drawing/2014/main" id="{10924D14-5153-C00D-41ED-9F880C445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 noChangeArrowheads="1"/>
          </p:cNvSpPr>
          <p:nvPr/>
        </p:nvSpPr>
        <p:spPr bwMode="auto">
          <a:xfrm>
            <a:off x="517525" y="508000"/>
            <a:ext cx="3413125" cy="149225"/>
          </a:xfrm>
          <a:prstGeom prst="rect">
            <a:avLst/>
          </a:prstGeom>
          <a:solidFill>
            <a:srgbClr val="0011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algn="ctr" eaLnBrk="1" hangingPunct="1"/>
            <a:endParaRPr lang="en-US" altLang="es-AR">
              <a:solidFill>
                <a:srgbClr val="FFFFFF"/>
              </a:solidFill>
              <a:latin typeface="Bierstadt" panose="020B0004020202020204" pitchFamily="34" charset="0"/>
            </a:endParaRPr>
          </a:p>
        </p:txBody>
      </p:sp>
      <p:sp>
        <p:nvSpPr>
          <p:cNvPr id="10244" name="Rectangle 11">
            <a:extLst>
              <a:ext uri="{FF2B5EF4-FFF2-40B4-BE49-F238E27FC236}">
                <a16:creationId xmlns:a16="http://schemas.microsoft.com/office/drawing/2014/main" id="{FD987E87-9B0D-E6BA-6B85-B11D9F8F9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 noChangeArrowheads="1"/>
          </p:cNvSpPr>
          <p:nvPr/>
        </p:nvSpPr>
        <p:spPr bwMode="auto">
          <a:xfrm>
            <a:off x="4635500" y="611188"/>
            <a:ext cx="7032625" cy="46037"/>
          </a:xfrm>
          <a:prstGeom prst="rect">
            <a:avLst/>
          </a:prstGeom>
          <a:solidFill>
            <a:srgbClr val="0011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algn="ctr" eaLnBrk="1" hangingPunct="1"/>
            <a:endParaRPr lang="en-US" altLang="es-AR">
              <a:solidFill>
                <a:srgbClr val="FFFFFF"/>
              </a:solidFill>
              <a:latin typeface="Bierstadt" panose="020B0004020202020204" pitchFamily="34" charset="0"/>
            </a:endParaRPr>
          </a:p>
        </p:txBody>
      </p:sp>
      <p:sp>
        <p:nvSpPr>
          <p:cNvPr id="10245" name="Título 1">
            <a:extLst>
              <a:ext uri="{FF2B5EF4-FFF2-40B4-BE49-F238E27FC236}">
                <a16:creationId xmlns:a16="http://schemas.microsoft.com/office/drawing/2014/main" id="{994D8A66-386A-03CF-5035-F166E686D661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520700" y="977900"/>
            <a:ext cx="10077196" cy="740538"/>
          </a:xfrm>
        </p:spPr>
        <p:txBody>
          <a:bodyPr/>
          <a:lstStyle/>
          <a:p>
            <a:pPr eaLnBrk="1"/>
            <a:r>
              <a:rPr lang="es-MX" altLang="es-AR" b="0" dirty="0">
                <a:latin typeface="Bierstadt" panose="020B0004020202020204" pitchFamily="34" charset="0"/>
              </a:rPr>
              <a:t>Paso a paso para un plan de acción</a:t>
            </a:r>
            <a:endParaRPr lang="es-AR" altLang="es-AR" sz="4000" dirty="0">
              <a:latin typeface="Bierstadt" panose="020B0004020202020204" pitchFamily="34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0AF6B47-B4D4-3059-B0C9-B0FA6CBAD3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335816"/>
              </p:ext>
            </p:extLst>
          </p:nvPr>
        </p:nvGraphicFramePr>
        <p:xfrm>
          <a:off x="517525" y="832103"/>
          <a:ext cx="11461115" cy="5306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>
            <a:extLst>
              <a:ext uri="{FF2B5EF4-FFF2-40B4-BE49-F238E27FC236}">
                <a16:creationId xmlns:a16="http://schemas.microsoft.com/office/drawing/2014/main" id="{0F6C868E-400A-B3B9-D928-27067BE8405F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eaLnBrk="1"/>
            <a:r>
              <a:rPr lang="es-AR" altLang="es-AR" sz="2800" b="0" dirty="0">
                <a:latin typeface="Bierstadt"/>
              </a:rPr>
              <a:t>Algunas herramientas que pueden ayudar:</a:t>
            </a:r>
            <a:endParaRPr lang="es-AR" altLang="es-AR" sz="2800" dirty="0">
              <a:latin typeface="Bierstadt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14022B0-42A2-0E36-34AA-9441FA9A49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3023878"/>
              </p:ext>
            </p:extLst>
          </p:nvPr>
        </p:nvGraphicFramePr>
        <p:xfrm>
          <a:off x="1830832" y="119515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Marcador de contenido 8" descr="Diagrama&#10;&#10;El contenido generado por IA puede ser incorrecto.">
            <a:extLst>
              <a:ext uri="{FF2B5EF4-FFF2-40B4-BE49-F238E27FC236}">
                <a16:creationId xmlns:a16="http://schemas.microsoft.com/office/drawing/2014/main" id="{C3E71883-3820-3DC9-347A-B8FC64B4A7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9863" y="1055688"/>
            <a:ext cx="5165725" cy="5165725"/>
          </a:xfrm>
        </p:spPr>
      </p:pic>
      <p:sp>
        <p:nvSpPr>
          <p:cNvPr id="3" name="Marcador de texto 5">
            <a:extLst>
              <a:ext uri="{FF2B5EF4-FFF2-40B4-BE49-F238E27FC236}">
                <a16:creationId xmlns:a16="http://schemas.microsoft.com/office/drawing/2014/main" id="{4DE72B17-31AF-B5B0-F659-7CBD3C4B336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58813" y="1769300"/>
            <a:ext cx="5437187" cy="3319399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fontAlgn="auto">
              <a:lnSpc>
                <a:spcPct val="100000"/>
              </a:lnSpc>
              <a:spcAft>
                <a:spcPts val="0"/>
              </a:spcAft>
              <a:buFont typeface="Arial" pitchFamily="34"/>
              <a:buNone/>
              <a:defRPr/>
            </a:pPr>
            <a:r>
              <a:rPr lang="es-MX" sz="2000" b="1" i="0" dirty="0" err="1"/>
              <a:t>Recordá</a:t>
            </a:r>
            <a:r>
              <a:rPr lang="es-MX" sz="2000" i="0" dirty="0"/>
              <a:t>: para que tu plan sea exitoso, no intentes abarcar demasiados objetivos a la vez.</a:t>
            </a:r>
          </a:p>
          <a:p>
            <a:pPr eaLnBrk="1" fontAlgn="auto">
              <a:lnSpc>
                <a:spcPct val="100000"/>
              </a:lnSpc>
              <a:spcAft>
                <a:spcPts val="0"/>
              </a:spcAft>
              <a:buFont typeface="Arial" pitchFamily="34"/>
              <a:buNone/>
              <a:defRPr/>
            </a:pPr>
            <a:r>
              <a:rPr lang="es-MX" sz="2000" dirty="0"/>
              <a:t>L</a:t>
            </a:r>
            <a:r>
              <a:rPr lang="es-MX" sz="2000" i="0" dirty="0"/>
              <a:t>a concentración de esfuerzos suele dar mejores resultados. </a:t>
            </a:r>
          </a:p>
          <a:p>
            <a:pPr eaLnBrk="1" fontAlgn="auto">
              <a:lnSpc>
                <a:spcPct val="100000"/>
              </a:lnSpc>
              <a:spcAft>
                <a:spcPts val="0"/>
              </a:spcAft>
              <a:buFont typeface="Arial" pitchFamily="34"/>
              <a:buNone/>
              <a:defRPr/>
            </a:pPr>
            <a:r>
              <a:rPr lang="es-MX" sz="2000" i="0" dirty="0"/>
              <a:t>El plan de acción basado en los ejes ESG demuestra evidencia para alcanzar el Nivel 1: </a:t>
            </a:r>
            <a:r>
              <a:rPr lang="es-MX" sz="2000" i="0" dirty="0">
                <a:solidFill>
                  <a:srgbClr val="0092FF"/>
                </a:solidFill>
              </a:rPr>
              <a:t>Comprometido</a:t>
            </a:r>
            <a:r>
              <a:rPr lang="es-MX" sz="2000" i="0" dirty="0"/>
              <a:t> del Registro </a:t>
            </a:r>
            <a:r>
              <a:rPr lang="es-MX" sz="2000" b="1" i="0" dirty="0"/>
              <a:t>ROCS</a:t>
            </a:r>
            <a:r>
              <a:rPr lang="es-MX" sz="2000" i="0" dirty="0"/>
              <a:t>, junto con su análisis de contexto, evaluación de riesgos y definición de materialidad. </a:t>
            </a:r>
          </a:p>
        </p:txBody>
      </p:sp>
    </p:spTree>
    <p:extLst>
      <p:ext uri="{BB962C8B-B14F-4D97-AF65-F5344CB8AC3E}">
        <p14:creationId xmlns:p14="http://schemas.microsoft.com/office/powerpoint/2010/main" val="199047935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b22bf32-1097-4dfc-b09e-1420b9ad4f2f">NRSCWYCFNXY2-797572205-278423</_dlc_DocId>
    <_dlc_DocIdUrl xmlns="fb22bf32-1097-4dfc-b09e-1420b9ad4f2f">
      <Url>https://iram365.sharepoint.com/sites/Certificacion/_layouts/15/DocIdRedir.aspx?ID=NRSCWYCFNXY2-797572205-278423</Url>
      <Description>NRSCWYCFNXY2-797572205-278423</Description>
    </_dlc_DocIdUrl>
    <TaxCatchAll xmlns="fb22bf32-1097-4dfc-b09e-1420b9ad4f2f" xsi:nil="true"/>
    <lcf76f155ced4ddcb4097134ff3c332f xmlns="c4198e53-fe95-49d3-bcf3-e07efb74d2f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A1F8B6E1E2F84C8D14F774815423F5" ma:contentTypeVersion="16" ma:contentTypeDescription="Crear nuevo documento." ma:contentTypeScope="" ma:versionID="ff05859d7face8fd7fa3067ff5009db2">
  <xsd:schema xmlns:xsd="http://www.w3.org/2001/XMLSchema" xmlns:xs="http://www.w3.org/2001/XMLSchema" xmlns:p="http://schemas.microsoft.com/office/2006/metadata/properties" xmlns:ns2="fb22bf32-1097-4dfc-b09e-1420b9ad4f2f" xmlns:ns3="c4198e53-fe95-49d3-bcf3-e07efb74d2f9" targetNamespace="http://schemas.microsoft.com/office/2006/metadata/properties" ma:root="true" ma:fieldsID="d34e8dd334225b2568ed390479bf12dd" ns2:_="" ns3:_="">
    <xsd:import namespace="fb22bf32-1097-4dfc-b09e-1420b9ad4f2f"/>
    <xsd:import namespace="c4198e53-fe95-49d3-bcf3-e07efb74d2f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2bf32-1097-4dfc-b09e-1420b9ad4f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dexed="true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4be8a80-d68b-43f9-8c28-ff3cebaa8486}" ma:internalName="TaxCatchAll" ma:showField="CatchAllData" ma:web="fb22bf32-1097-4dfc-b09e-1420b9ad4f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98e53-fe95-49d3-bcf3-e07efb74d2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1084d462-8fc1-446a-88ad-76b123993d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AF78478-6994-4BDB-8F42-36150B0F79EE}">
  <ds:schemaRefs>
    <ds:schemaRef ds:uri="1336d72a-8487-4097-95b7-7b93230c565b"/>
    <ds:schemaRef ds:uri="abfbb868-b33e-4d0a-af52-39320065394d"/>
    <ds:schemaRef ds:uri="http://schemas.microsoft.com/office/2006/metadata/properties"/>
    <ds:schemaRef ds:uri="http://schemas.microsoft.com/office/infopath/2007/PartnerControls"/>
    <ds:schemaRef ds:uri="fb22bf32-1097-4dfc-b09e-1420b9ad4f2f"/>
    <ds:schemaRef ds:uri="c4198e53-fe95-49d3-bcf3-e07efb74d2f9"/>
  </ds:schemaRefs>
</ds:datastoreItem>
</file>

<file path=customXml/itemProps2.xml><?xml version="1.0" encoding="utf-8"?>
<ds:datastoreItem xmlns:ds="http://schemas.openxmlformats.org/officeDocument/2006/customXml" ds:itemID="{FD035CE3-6874-49DE-ADB5-AA69B55E8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22bf32-1097-4dfc-b09e-1420b9ad4f2f"/>
    <ds:schemaRef ds:uri="c4198e53-fe95-49d3-bcf3-e07efb74d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85EE93-B142-4F92-B6B8-C5F901B4FC3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4DC3BF1-6320-4E68-9E9A-5EE02597044A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cdc0ab6c-2d96-4660-8f60-7db4a38c9e48}" enabled="0" method="" siteId="{cdc0ab6c-2d96-4660-8f60-7db4a38c9e4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324</Words>
  <Application>Microsoft Office PowerPoint</Application>
  <PresentationFormat>Panorámica</PresentationFormat>
  <Paragraphs>29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Bierstadt</vt:lpstr>
      <vt:lpstr>Calibri</vt:lpstr>
      <vt:lpstr>Tema de Office</vt:lpstr>
      <vt:lpstr>¿Cómo armar un plan de acción?</vt:lpstr>
      <vt:lpstr>Paso a paso para un plan de acción</vt:lpstr>
      <vt:lpstr>Algunas herramientas que pueden ayudar: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FERRERA</dc:creator>
  <cp:lastModifiedBy>DANIELA FERRERA</cp:lastModifiedBy>
  <cp:revision>6</cp:revision>
  <dcterms:created xsi:type="dcterms:W3CDTF">2025-11-19T15:17:56Z</dcterms:created>
  <dcterms:modified xsi:type="dcterms:W3CDTF">2025-12-29T12:47:01Z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_dlc_DocIdItemGuid">
    <vt:lpwstr>69257d00-7db8-43a1-9980-ceb09560913c</vt:lpwstr>
  </property>
  <property fmtid="{D5CDD505-2E9C-101B-9397-08002B2CF9AE}" pid="4" name="ContentTypeId">
    <vt:lpwstr>0x0101002CA1F8B6E1E2F84C8D14F774815423F5</vt:lpwstr>
  </property>
</Properties>
</file>